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60" r:id="rId1"/>
  </p:sldMasterIdLst>
  <p:notesMasterIdLst>
    <p:notesMasterId r:id="rId32"/>
  </p:notesMasterIdLst>
  <p:handoutMasterIdLst>
    <p:handoutMasterId r:id="rId33"/>
  </p:handoutMasterIdLst>
  <p:sldIdLst>
    <p:sldId id="338" r:id="rId2"/>
    <p:sldId id="364" r:id="rId3"/>
    <p:sldId id="360" r:id="rId4"/>
    <p:sldId id="361" r:id="rId5"/>
    <p:sldId id="357" r:id="rId6"/>
    <p:sldId id="362" r:id="rId7"/>
    <p:sldId id="350" r:id="rId8"/>
    <p:sldId id="351" r:id="rId9"/>
    <p:sldId id="353" r:id="rId10"/>
    <p:sldId id="354" r:id="rId11"/>
    <p:sldId id="352" r:id="rId12"/>
    <p:sldId id="356" r:id="rId13"/>
    <p:sldId id="359" r:id="rId14"/>
    <p:sldId id="358" r:id="rId15"/>
    <p:sldId id="349" r:id="rId16"/>
    <p:sldId id="340" r:id="rId17"/>
    <p:sldId id="341" r:id="rId18"/>
    <p:sldId id="342" r:id="rId19"/>
    <p:sldId id="365" r:id="rId20"/>
    <p:sldId id="348" r:id="rId21"/>
    <p:sldId id="366" r:id="rId22"/>
    <p:sldId id="367" r:id="rId23"/>
    <p:sldId id="368" r:id="rId24"/>
    <p:sldId id="369" r:id="rId25"/>
    <p:sldId id="363" r:id="rId26"/>
    <p:sldId id="376" r:id="rId27"/>
    <p:sldId id="371" r:id="rId28"/>
    <p:sldId id="372" r:id="rId29"/>
    <p:sldId id="375" r:id="rId30"/>
    <p:sldId id="374" r:id="rId31"/>
  </p:sldIdLst>
  <p:sldSz cx="9144000" cy="6858000" type="screen4x3"/>
  <p:notesSz cx="6858000" cy="9144000"/>
  <p:defaultTextStyle>
    <a:defPPr>
      <a:defRPr lang="en-US"/>
    </a:defPPr>
    <a:lvl1pPr algn="l" rtl="0" eaLnBrk="0" fontAlgn="base" hangingPunct="0">
      <a:spcBef>
        <a:spcPct val="0"/>
      </a:spcBef>
      <a:spcAft>
        <a:spcPct val="0"/>
      </a:spcAft>
      <a:defRPr sz="2400" kern="1200">
        <a:solidFill>
          <a:schemeClr val="tx1"/>
        </a:solidFill>
        <a:latin typeface="Times New Roman" pitchFamily="-1"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itchFamily="-1"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itchFamily="-1"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itchFamily="-1"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itchFamily="-1" charset="0"/>
        <a:ea typeface="+mn-ea"/>
        <a:cs typeface="+mn-cs"/>
      </a:defRPr>
    </a:lvl5pPr>
    <a:lvl6pPr marL="2286000" algn="l" defTabSz="457200" rtl="0" eaLnBrk="1" latinLnBrk="0" hangingPunct="1">
      <a:defRPr sz="2400" kern="1200">
        <a:solidFill>
          <a:schemeClr val="tx1"/>
        </a:solidFill>
        <a:latin typeface="Times New Roman" pitchFamily="-1" charset="0"/>
        <a:ea typeface="+mn-ea"/>
        <a:cs typeface="+mn-cs"/>
      </a:defRPr>
    </a:lvl6pPr>
    <a:lvl7pPr marL="2743200" algn="l" defTabSz="457200" rtl="0" eaLnBrk="1" latinLnBrk="0" hangingPunct="1">
      <a:defRPr sz="2400" kern="1200">
        <a:solidFill>
          <a:schemeClr val="tx1"/>
        </a:solidFill>
        <a:latin typeface="Times New Roman" pitchFamily="-1" charset="0"/>
        <a:ea typeface="+mn-ea"/>
        <a:cs typeface="+mn-cs"/>
      </a:defRPr>
    </a:lvl7pPr>
    <a:lvl8pPr marL="3200400" algn="l" defTabSz="457200" rtl="0" eaLnBrk="1" latinLnBrk="0" hangingPunct="1">
      <a:defRPr sz="2400" kern="1200">
        <a:solidFill>
          <a:schemeClr val="tx1"/>
        </a:solidFill>
        <a:latin typeface="Times New Roman" pitchFamily="-1" charset="0"/>
        <a:ea typeface="+mn-ea"/>
        <a:cs typeface="+mn-cs"/>
      </a:defRPr>
    </a:lvl8pPr>
    <a:lvl9pPr marL="3657600" algn="l" defTabSz="457200" rtl="0" eaLnBrk="1" latinLnBrk="0" hangingPunct="1">
      <a:defRPr sz="2400" kern="1200">
        <a:solidFill>
          <a:schemeClr val="tx1"/>
        </a:solidFill>
        <a:latin typeface="Times New Roman" pitchFamily="-1" charset="0"/>
        <a:ea typeface="+mn-ea"/>
        <a:cs typeface="+mn-cs"/>
      </a:defRPr>
    </a:lvl9pPr>
  </p:defaultTextStyle>
  <p:extLst>
    <p:ext uri="{EFAFB233-063F-42B5-8137-9DF3F51BA10A}">
      <p15:sldGuideLst xmlns:p15="http://schemas.microsoft.com/office/powerpoint/2012/main">
        <p15:guide id="1" orient="horz" pos="964">
          <p15:clr>
            <a:srgbClr val="A4A3A4"/>
          </p15:clr>
        </p15:guide>
        <p15:guide id="2" pos="4619">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9900"/>
    <a:srgbClr val="FF33CC"/>
    <a:srgbClr val="0099FF"/>
    <a:srgbClr val="66FF33"/>
    <a:srgbClr val="FF0000"/>
    <a:srgbClr val="FF0066"/>
    <a:srgbClr val="FF9933"/>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87A55B5-6713-1348-B3A3-55696F8CECB0}" v="21" dt="2022-02-14T10:40:37.14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1348"/>
    <p:restoredTop sz="77486"/>
  </p:normalViewPr>
  <p:slideViewPr>
    <p:cSldViewPr snapToGrid="0">
      <p:cViewPr varScale="1">
        <p:scale>
          <a:sx n="93" d="100"/>
          <a:sy n="93" d="100"/>
        </p:scale>
        <p:origin x="1736" y="200"/>
      </p:cViewPr>
      <p:guideLst>
        <p:guide orient="horz" pos="964"/>
        <p:guide pos="4619"/>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5/10/relationships/revisionInfo" Target="revisionInfo.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handoutMaster" Target="handoutMasters/handoutMaster1.xml"/><Relationship Id="rId38"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arlotte Palmer" userId="f201b8e0-39f2-4d80-9c23-8c4b4d58bb62" providerId="ADAL" clId="{7EC68435-6320-D54C-9455-A00114FE2BEB}"/>
    <pc:docChg chg="undo custSel addSld delSld modSld sldOrd">
      <pc:chgData name="Charlotte Palmer" userId="f201b8e0-39f2-4d80-9c23-8c4b4d58bb62" providerId="ADAL" clId="{7EC68435-6320-D54C-9455-A00114FE2BEB}" dt="2022-02-12T17:33:38.465" v="2158" actId="1076"/>
      <pc:docMkLst>
        <pc:docMk/>
      </pc:docMkLst>
      <pc:sldChg chg="addSp delSp">
        <pc:chgData name="Charlotte Palmer" userId="f201b8e0-39f2-4d80-9c23-8c4b4d58bb62" providerId="ADAL" clId="{7EC68435-6320-D54C-9455-A00114FE2BEB}" dt="2022-02-12T17:31:56.276" v="2091" actId="478"/>
        <pc:sldMkLst>
          <pc:docMk/>
          <pc:sldMk cId="0" sldId="257"/>
        </pc:sldMkLst>
        <pc:picChg chg="add del">
          <ac:chgData name="Charlotte Palmer" userId="f201b8e0-39f2-4d80-9c23-8c4b4d58bb62" providerId="ADAL" clId="{7EC68435-6320-D54C-9455-A00114FE2BEB}" dt="2022-02-12T17:31:56.276" v="2091" actId="478"/>
          <ac:picMkLst>
            <pc:docMk/>
            <pc:sldMk cId="0" sldId="257"/>
            <ac:picMk id="9218" creationId="{8A189401-903E-B34D-89A4-10E64029F5EB}"/>
          </ac:picMkLst>
        </pc:picChg>
      </pc:sldChg>
      <pc:sldChg chg="addSp delSp modSp mod ord">
        <pc:chgData name="Charlotte Palmer" userId="f201b8e0-39f2-4d80-9c23-8c4b4d58bb62" providerId="ADAL" clId="{7EC68435-6320-D54C-9455-A00114FE2BEB}" dt="2022-02-12T17:33:38.465" v="2158" actId="1076"/>
        <pc:sldMkLst>
          <pc:docMk/>
          <pc:sldMk cId="2513306961" sldId="339"/>
        </pc:sldMkLst>
        <pc:spChg chg="del">
          <ac:chgData name="Charlotte Palmer" userId="f201b8e0-39f2-4d80-9c23-8c4b4d58bb62" providerId="ADAL" clId="{7EC68435-6320-D54C-9455-A00114FE2BEB}" dt="2022-02-12T10:52:50.880" v="2050" actId="478"/>
          <ac:spMkLst>
            <pc:docMk/>
            <pc:sldMk cId="2513306961" sldId="339"/>
            <ac:spMk id="2" creationId="{00000000-0000-0000-0000-000000000000}"/>
          </ac:spMkLst>
        </pc:spChg>
        <pc:spChg chg="mod">
          <ac:chgData name="Charlotte Palmer" userId="f201b8e0-39f2-4d80-9c23-8c4b4d58bb62" providerId="ADAL" clId="{7EC68435-6320-D54C-9455-A00114FE2BEB}" dt="2022-02-12T10:53:17.419" v="2089" actId="20577"/>
          <ac:spMkLst>
            <pc:docMk/>
            <pc:sldMk cId="2513306961" sldId="339"/>
            <ac:spMk id="10" creationId="{00000000-0000-0000-0000-000000000000}"/>
          </ac:spMkLst>
        </pc:spChg>
        <pc:spChg chg="add mod">
          <ac:chgData name="Charlotte Palmer" userId="f201b8e0-39f2-4d80-9c23-8c4b4d58bb62" providerId="ADAL" clId="{7EC68435-6320-D54C-9455-A00114FE2BEB}" dt="2022-02-12T17:33:10.906" v="2139" actId="1076"/>
          <ac:spMkLst>
            <pc:docMk/>
            <pc:sldMk cId="2513306961" sldId="339"/>
            <ac:spMk id="17" creationId="{5E2CEA1E-8346-AD4A-981B-20611EBAF3E4}"/>
          </ac:spMkLst>
        </pc:spChg>
        <pc:spChg chg="add mod">
          <ac:chgData name="Charlotte Palmer" userId="f201b8e0-39f2-4d80-9c23-8c4b4d58bb62" providerId="ADAL" clId="{7EC68435-6320-D54C-9455-A00114FE2BEB}" dt="2022-02-12T17:33:38.465" v="2158" actId="1076"/>
          <ac:spMkLst>
            <pc:docMk/>
            <pc:sldMk cId="2513306961" sldId="339"/>
            <ac:spMk id="18" creationId="{3B9843F7-D6C8-D042-9F3C-2AC247CAFE0D}"/>
          </ac:spMkLst>
        </pc:spChg>
        <pc:spChg chg="del">
          <ac:chgData name="Charlotte Palmer" userId="f201b8e0-39f2-4d80-9c23-8c4b4d58bb62" providerId="ADAL" clId="{7EC68435-6320-D54C-9455-A00114FE2BEB}" dt="2022-02-12T10:52:50.880" v="2050" actId="478"/>
          <ac:spMkLst>
            <pc:docMk/>
            <pc:sldMk cId="2513306961" sldId="339"/>
            <ac:spMk id="19" creationId="{E9DC5F18-CB9C-9D4E-977E-37D59354F973}"/>
          </ac:spMkLst>
        </pc:spChg>
        <pc:spChg chg="del">
          <ac:chgData name="Charlotte Palmer" userId="f201b8e0-39f2-4d80-9c23-8c4b4d58bb62" providerId="ADAL" clId="{7EC68435-6320-D54C-9455-A00114FE2BEB}" dt="2022-02-12T10:52:50.880" v="2050" actId="478"/>
          <ac:spMkLst>
            <pc:docMk/>
            <pc:sldMk cId="2513306961" sldId="339"/>
            <ac:spMk id="29" creationId="{74049DF8-40CD-1A44-9C7A-394467975DA6}"/>
          </ac:spMkLst>
        </pc:spChg>
        <pc:spChg chg="del">
          <ac:chgData name="Charlotte Palmer" userId="f201b8e0-39f2-4d80-9c23-8c4b4d58bb62" providerId="ADAL" clId="{7EC68435-6320-D54C-9455-A00114FE2BEB}" dt="2022-02-12T10:52:50.880" v="2050" actId="478"/>
          <ac:spMkLst>
            <pc:docMk/>
            <pc:sldMk cId="2513306961" sldId="339"/>
            <ac:spMk id="31" creationId="{89771279-4452-4C4D-8693-A9A2DB82B2FB}"/>
          </ac:spMkLst>
        </pc:spChg>
        <pc:spChg chg="del">
          <ac:chgData name="Charlotte Palmer" userId="f201b8e0-39f2-4d80-9c23-8c4b4d58bb62" providerId="ADAL" clId="{7EC68435-6320-D54C-9455-A00114FE2BEB}" dt="2022-02-12T10:52:50.880" v="2050" actId="478"/>
          <ac:spMkLst>
            <pc:docMk/>
            <pc:sldMk cId="2513306961" sldId="339"/>
            <ac:spMk id="32" creationId="{7F3482EE-9CDE-044C-A855-3680AA64A166}"/>
          </ac:spMkLst>
        </pc:spChg>
        <pc:spChg chg="del">
          <ac:chgData name="Charlotte Palmer" userId="f201b8e0-39f2-4d80-9c23-8c4b4d58bb62" providerId="ADAL" clId="{7EC68435-6320-D54C-9455-A00114FE2BEB}" dt="2022-02-12T10:52:50.880" v="2050" actId="478"/>
          <ac:spMkLst>
            <pc:docMk/>
            <pc:sldMk cId="2513306961" sldId="339"/>
            <ac:spMk id="34" creationId="{0CABCD1D-D01F-1B47-8EDF-233D336C1EAD}"/>
          </ac:spMkLst>
        </pc:spChg>
        <pc:spChg chg="del">
          <ac:chgData name="Charlotte Palmer" userId="f201b8e0-39f2-4d80-9c23-8c4b4d58bb62" providerId="ADAL" clId="{7EC68435-6320-D54C-9455-A00114FE2BEB}" dt="2022-02-12T10:52:50.880" v="2050" actId="478"/>
          <ac:spMkLst>
            <pc:docMk/>
            <pc:sldMk cId="2513306961" sldId="339"/>
            <ac:spMk id="35" creationId="{8D1451FE-BC9F-EA44-B297-50546D88BB7E}"/>
          </ac:spMkLst>
        </pc:spChg>
        <pc:spChg chg="del">
          <ac:chgData name="Charlotte Palmer" userId="f201b8e0-39f2-4d80-9c23-8c4b4d58bb62" providerId="ADAL" clId="{7EC68435-6320-D54C-9455-A00114FE2BEB}" dt="2022-02-12T10:52:50.880" v="2050" actId="478"/>
          <ac:spMkLst>
            <pc:docMk/>
            <pc:sldMk cId="2513306961" sldId="339"/>
            <ac:spMk id="37" creationId="{AE936FEC-C09A-2F44-ACD1-4C829A5A5AEC}"/>
          </ac:spMkLst>
        </pc:spChg>
        <pc:spChg chg="del">
          <ac:chgData name="Charlotte Palmer" userId="f201b8e0-39f2-4d80-9c23-8c4b4d58bb62" providerId="ADAL" clId="{7EC68435-6320-D54C-9455-A00114FE2BEB}" dt="2022-02-12T10:52:50.880" v="2050" actId="478"/>
          <ac:spMkLst>
            <pc:docMk/>
            <pc:sldMk cId="2513306961" sldId="339"/>
            <ac:spMk id="38" creationId="{172611F4-208D-734D-B073-D66E2E8C3595}"/>
          </ac:spMkLst>
        </pc:spChg>
        <pc:spChg chg="del">
          <ac:chgData name="Charlotte Palmer" userId="f201b8e0-39f2-4d80-9c23-8c4b4d58bb62" providerId="ADAL" clId="{7EC68435-6320-D54C-9455-A00114FE2BEB}" dt="2022-02-12T10:52:50.880" v="2050" actId="478"/>
          <ac:spMkLst>
            <pc:docMk/>
            <pc:sldMk cId="2513306961" sldId="339"/>
            <ac:spMk id="39" creationId="{2F979267-6840-C04C-8274-3F210A8FCA79}"/>
          </ac:spMkLst>
        </pc:spChg>
        <pc:spChg chg="add mod">
          <ac:chgData name="Charlotte Palmer" userId="f201b8e0-39f2-4d80-9c23-8c4b4d58bb62" providerId="ADAL" clId="{7EC68435-6320-D54C-9455-A00114FE2BEB}" dt="2022-02-12T17:33:06.842" v="2138" actId="1076"/>
          <ac:spMkLst>
            <pc:docMk/>
            <pc:sldMk cId="2513306961" sldId="339"/>
            <ac:spMk id="42" creationId="{32D59EE8-CEF1-D843-B4DB-5503905FE641}"/>
          </ac:spMkLst>
        </pc:spChg>
        <pc:spChg chg="del">
          <ac:chgData name="Charlotte Palmer" userId="f201b8e0-39f2-4d80-9c23-8c4b4d58bb62" providerId="ADAL" clId="{7EC68435-6320-D54C-9455-A00114FE2BEB}" dt="2022-02-12T10:52:50.880" v="2050" actId="478"/>
          <ac:spMkLst>
            <pc:docMk/>
            <pc:sldMk cId="2513306961" sldId="339"/>
            <ac:spMk id="50" creationId="{00000000-0000-0000-0000-000000000000}"/>
          </ac:spMkLst>
        </pc:spChg>
        <pc:picChg chg="del">
          <ac:chgData name="Charlotte Palmer" userId="f201b8e0-39f2-4d80-9c23-8c4b4d58bb62" providerId="ADAL" clId="{7EC68435-6320-D54C-9455-A00114FE2BEB}" dt="2022-02-12T10:52:50.880" v="2050" actId="478"/>
          <ac:picMkLst>
            <pc:docMk/>
            <pc:sldMk cId="2513306961" sldId="339"/>
            <ac:picMk id="7" creationId="{BB61CA91-A01D-6847-BAF5-87C80F7B5F01}"/>
          </ac:picMkLst>
        </pc:picChg>
        <pc:picChg chg="del">
          <ac:chgData name="Charlotte Palmer" userId="f201b8e0-39f2-4d80-9c23-8c4b4d58bb62" providerId="ADAL" clId="{7EC68435-6320-D54C-9455-A00114FE2BEB}" dt="2022-02-12T10:52:50.880" v="2050" actId="478"/>
          <ac:picMkLst>
            <pc:docMk/>
            <pc:sldMk cId="2513306961" sldId="339"/>
            <ac:picMk id="11" creationId="{E284FF04-5116-AE4A-9751-1462E0A64857}"/>
          </ac:picMkLst>
        </pc:picChg>
        <pc:picChg chg="del">
          <ac:chgData name="Charlotte Palmer" userId="f201b8e0-39f2-4d80-9c23-8c4b4d58bb62" providerId="ADAL" clId="{7EC68435-6320-D54C-9455-A00114FE2BEB}" dt="2022-02-12T10:52:50.880" v="2050" actId="478"/>
          <ac:picMkLst>
            <pc:docMk/>
            <pc:sldMk cId="2513306961" sldId="339"/>
            <ac:picMk id="12" creationId="{F9280261-1EC0-804B-8C20-91E0E12113B4}"/>
          </ac:picMkLst>
        </pc:picChg>
        <pc:picChg chg="add mod">
          <ac:chgData name="Charlotte Palmer" userId="f201b8e0-39f2-4d80-9c23-8c4b4d58bb62" providerId="ADAL" clId="{7EC68435-6320-D54C-9455-A00114FE2BEB}" dt="2022-02-12T17:33:19.530" v="2142" actId="1076"/>
          <ac:picMkLst>
            <pc:docMk/>
            <pc:sldMk cId="2513306961" sldId="339"/>
            <ac:picMk id="16" creationId="{07699457-DABF-8F41-A315-5329D7493C49}"/>
          </ac:picMkLst>
        </pc:picChg>
        <pc:picChg chg="del">
          <ac:chgData name="Charlotte Palmer" userId="f201b8e0-39f2-4d80-9c23-8c4b4d58bb62" providerId="ADAL" clId="{7EC68435-6320-D54C-9455-A00114FE2BEB}" dt="2022-02-12T10:52:50.880" v="2050" actId="478"/>
          <ac:picMkLst>
            <pc:docMk/>
            <pc:sldMk cId="2513306961" sldId="339"/>
            <ac:picMk id="16" creationId="{31CF96A0-EFF9-6C41-A553-8C64B373C168}"/>
          </ac:picMkLst>
        </pc:picChg>
        <pc:picChg chg="del">
          <ac:chgData name="Charlotte Palmer" userId="f201b8e0-39f2-4d80-9c23-8c4b4d58bb62" providerId="ADAL" clId="{7EC68435-6320-D54C-9455-A00114FE2BEB}" dt="2022-02-12T10:52:50.880" v="2050" actId="478"/>
          <ac:picMkLst>
            <pc:docMk/>
            <pc:sldMk cId="2513306961" sldId="339"/>
            <ac:picMk id="17" creationId="{ED5C61E1-D270-A04B-99B2-038AE3ECE5FD}"/>
          </ac:picMkLst>
        </pc:picChg>
        <pc:cxnChg chg="del">
          <ac:chgData name="Charlotte Palmer" userId="f201b8e0-39f2-4d80-9c23-8c4b4d58bb62" providerId="ADAL" clId="{7EC68435-6320-D54C-9455-A00114FE2BEB}" dt="2022-02-12T10:52:50.880" v="2050" actId="478"/>
          <ac:cxnSpMkLst>
            <pc:docMk/>
            <pc:sldMk cId="2513306961" sldId="339"/>
            <ac:cxnSpMk id="24" creationId="{16DAEB8C-78DA-454D-B7E7-4BCEF2F24C2C}"/>
          </ac:cxnSpMkLst>
        </pc:cxnChg>
        <pc:cxnChg chg="del">
          <ac:chgData name="Charlotte Palmer" userId="f201b8e0-39f2-4d80-9c23-8c4b4d58bb62" providerId="ADAL" clId="{7EC68435-6320-D54C-9455-A00114FE2BEB}" dt="2022-02-12T10:52:50.880" v="2050" actId="478"/>
          <ac:cxnSpMkLst>
            <pc:docMk/>
            <pc:sldMk cId="2513306961" sldId="339"/>
            <ac:cxnSpMk id="33" creationId="{6E855708-7F56-6E46-8F22-461160E4F298}"/>
          </ac:cxnSpMkLst>
        </pc:cxnChg>
        <pc:cxnChg chg="del">
          <ac:chgData name="Charlotte Palmer" userId="f201b8e0-39f2-4d80-9c23-8c4b4d58bb62" providerId="ADAL" clId="{7EC68435-6320-D54C-9455-A00114FE2BEB}" dt="2022-02-12T10:52:50.880" v="2050" actId="478"/>
          <ac:cxnSpMkLst>
            <pc:docMk/>
            <pc:sldMk cId="2513306961" sldId="339"/>
            <ac:cxnSpMk id="36" creationId="{279E4C7C-B7F5-3847-91BA-FCC50FBEEF37}"/>
          </ac:cxnSpMkLst>
        </pc:cxnChg>
        <pc:cxnChg chg="del">
          <ac:chgData name="Charlotte Palmer" userId="f201b8e0-39f2-4d80-9c23-8c4b4d58bb62" providerId="ADAL" clId="{7EC68435-6320-D54C-9455-A00114FE2BEB}" dt="2022-02-12T10:52:50.880" v="2050" actId="478"/>
          <ac:cxnSpMkLst>
            <pc:docMk/>
            <pc:sldMk cId="2513306961" sldId="339"/>
            <ac:cxnSpMk id="40" creationId="{D67D4329-342A-F84F-B330-DC001330CB48}"/>
          </ac:cxnSpMkLst>
        </pc:cxnChg>
      </pc:sldChg>
      <pc:sldChg chg="modSp mod">
        <pc:chgData name="Charlotte Palmer" userId="f201b8e0-39f2-4d80-9c23-8c4b4d58bb62" providerId="ADAL" clId="{7EC68435-6320-D54C-9455-A00114FE2BEB}" dt="2022-02-07T09:26:00.086" v="150" actId="20577"/>
        <pc:sldMkLst>
          <pc:docMk/>
          <pc:sldMk cId="1646794642" sldId="340"/>
        </pc:sldMkLst>
        <pc:spChg chg="mod">
          <ac:chgData name="Charlotte Palmer" userId="f201b8e0-39f2-4d80-9c23-8c4b4d58bb62" providerId="ADAL" clId="{7EC68435-6320-D54C-9455-A00114FE2BEB}" dt="2022-02-07T09:26:00.086" v="150" actId="20577"/>
          <ac:spMkLst>
            <pc:docMk/>
            <pc:sldMk cId="1646794642" sldId="340"/>
            <ac:spMk id="20" creationId="{85F7004C-7EE6-6549-B82C-8C9AC29E7585}"/>
          </ac:spMkLst>
        </pc:spChg>
        <pc:spChg chg="mod">
          <ac:chgData name="Charlotte Palmer" userId="f201b8e0-39f2-4d80-9c23-8c4b4d58bb62" providerId="ADAL" clId="{7EC68435-6320-D54C-9455-A00114FE2BEB}" dt="2022-02-07T09:25:46.144" v="102" actId="1076"/>
          <ac:spMkLst>
            <pc:docMk/>
            <pc:sldMk cId="1646794642" sldId="340"/>
            <ac:spMk id="21" creationId="{0CA6A0D9-8856-8C45-938B-E20A76571E50}"/>
          </ac:spMkLst>
        </pc:spChg>
      </pc:sldChg>
      <pc:sldChg chg="addSp modSp mod modNotesTx">
        <pc:chgData name="Charlotte Palmer" userId="f201b8e0-39f2-4d80-9c23-8c4b4d58bb62" providerId="ADAL" clId="{7EC68435-6320-D54C-9455-A00114FE2BEB}" dt="2022-02-08T16:11:49.195" v="1203" actId="20577"/>
        <pc:sldMkLst>
          <pc:docMk/>
          <pc:sldMk cId="184123421" sldId="350"/>
        </pc:sldMkLst>
        <pc:spChg chg="mod">
          <ac:chgData name="Charlotte Palmer" userId="f201b8e0-39f2-4d80-9c23-8c4b4d58bb62" providerId="ADAL" clId="{7EC68435-6320-D54C-9455-A00114FE2BEB}" dt="2022-02-08T16:01:17.202" v="1162" actId="115"/>
          <ac:spMkLst>
            <pc:docMk/>
            <pc:sldMk cId="184123421" sldId="350"/>
            <ac:spMk id="2" creationId="{00000000-0000-0000-0000-000000000000}"/>
          </ac:spMkLst>
        </pc:spChg>
        <pc:spChg chg="mod">
          <ac:chgData name="Charlotte Palmer" userId="f201b8e0-39f2-4d80-9c23-8c4b4d58bb62" providerId="ADAL" clId="{7EC68435-6320-D54C-9455-A00114FE2BEB}" dt="2022-02-08T16:00:47.419" v="1140" actId="1036"/>
          <ac:spMkLst>
            <pc:docMk/>
            <pc:sldMk cId="184123421" sldId="350"/>
            <ac:spMk id="31" creationId="{405BF527-7993-744E-ACDA-EE4F819DEEE1}"/>
          </ac:spMkLst>
        </pc:spChg>
        <pc:spChg chg="mod">
          <ac:chgData name="Charlotte Palmer" userId="f201b8e0-39f2-4d80-9c23-8c4b4d58bb62" providerId="ADAL" clId="{7EC68435-6320-D54C-9455-A00114FE2BEB}" dt="2022-02-08T16:00:47.419" v="1140" actId="1036"/>
          <ac:spMkLst>
            <pc:docMk/>
            <pc:sldMk cId="184123421" sldId="350"/>
            <ac:spMk id="33" creationId="{C8DE5108-6421-734F-9E2A-1DE9F25EF920}"/>
          </ac:spMkLst>
        </pc:spChg>
        <pc:spChg chg="mod">
          <ac:chgData name="Charlotte Palmer" userId="f201b8e0-39f2-4d80-9c23-8c4b4d58bb62" providerId="ADAL" clId="{7EC68435-6320-D54C-9455-A00114FE2BEB}" dt="2022-02-08T16:00:57.609" v="1157" actId="1035"/>
          <ac:spMkLst>
            <pc:docMk/>
            <pc:sldMk cId="184123421" sldId="350"/>
            <ac:spMk id="38" creationId="{97DA7E02-C4D8-7D49-9178-164A6ADD788E}"/>
          </ac:spMkLst>
        </pc:spChg>
        <pc:spChg chg="mod">
          <ac:chgData name="Charlotte Palmer" userId="f201b8e0-39f2-4d80-9c23-8c4b4d58bb62" providerId="ADAL" clId="{7EC68435-6320-D54C-9455-A00114FE2BEB}" dt="2022-02-08T16:00:47.419" v="1140" actId="1036"/>
          <ac:spMkLst>
            <pc:docMk/>
            <pc:sldMk cId="184123421" sldId="350"/>
            <ac:spMk id="50" creationId="{00000000-0000-0000-0000-000000000000}"/>
          </ac:spMkLst>
        </pc:spChg>
        <pc:spChg chg="mod">
          <ac:chgData name="Charlotte Palmer" userId="f201b8e0-39f2-4d80-9c23-8c4b4d58bb62" providerId="ADAL" clId="{7EC68435-6320-D54C-9455-A00114FE2BEB}" dt="2022-02-08T16:01:32.352" v="1164" actId="115"/>
          <ac:spMkLst>
            <pc:docMk/>
            <pc:sldMk cId="184123421" sldId="350"/>
            <ac:spMk id="52" creationId="{00000000-0000-0000-0000-000000000000}"/>
          </ac:spMkLst>
        </pc:spChg>
        <pc:grpChg chg="add">
          <ac:chgData name="Charlotte Palmer" userId="f201b8e0-39f2-4d80-9c23-8c4b4d58bb62" providerId="ADAL" clId="{7EC68435-6320-D54C-9455-A00114FE2BEB}" dt="2022-02-08T16:01:02.013" v="1158" actId="164"/>
          <ac:grpSpMkLst>
            <pc:docMk/>
            <pc:sldMk cId="184123421" sldId="350"/>
            <ac:grpSpMk id="5" creationId="{90C35EDE-4C4D-A24B-A39D-C2CD9289C477}"/>
          </ac:grpSpMkLst>
        </pc:grpChg>
        <pc:graphicFrameChg chg="mod">
          <ac:chgData name="Charlotte Palmer" userId="f201b8e0-39f2-4d80-9c23-8c4b4d58bb62" providerId="ADAL" clId="{7EC68435-6320-D54C-9455-A00114FE2BEB}" dt="2022-02-08T16:00:57.609" v="1157" actId="1035"/>
          <ac:graphicFrameMkLst>
            <pc:docMk/>
            <pc:sldMk cId="184123421" sldId="350"/>
            <ac:graphicFrameMk id="37" creationId="{E8550459-364A-EB46-8FFC-9342B826FE60}"/>
          </ac:graphicFrameMkLst>
        </pc:graphicFrameChg>
        <pc:graphicFrameChg chg="mod">
          <ac:chgData name="Charlotte Palmer" userId="f201b8e0-39f2-4d80-9c23-8c4b4d58bb62" providerId="ADAL" clId="{7EC68435-6320-D54C-9455-A00114FE2BEB}" dt="2022-02-08T16:00:47.419" v="1140" actId="1036"/>
          <ac:graphicFrameMkLst>
            <pc:docMk/>
            <pc:sldMk cId="184123421" sldId="350"/>
            <ac:graphicFrameMk id="51" creationId="{00000000-0000-0000-0000-000000000000}"/>
          </ac:graphicFrameMkLst>
        </pc:graphicFrameChg>
        <pc:picChg chg="mod">
          <ac:chgData name="Charlotte Palmer" userId="f201b8e0-39f2-4d80-9c23-8c4b4d58bb62" providerId="ADAL" clId="{7EC68435-6320-D54C-9455-A00114FE2BEB}" dt="2022-02-08T16:00:57.609" v="1157" actId="1035"/>
          <ac:picMkLst>
            <pc:docMk/>
            <pc:sldMk cId="184123421" sldId="350"/>
            <ac:picMk id="36" creationId="{C26092D4-9000-9E40-808A-6B0EFC75C19F}"/>
          </ac:picMkLst>
        </pc:picChg>
        <pc:cxnChg chg="mod">
          <ac:chgData name="Charlotte Palmer" userId="f201b8e0-39f2-4d80-9c23-8c4b4d58bb62" providerId="ADAL" clId="{7EC68435-6320-D54C-9455-A00114FE2BEB}" dt="2022-02-08T16:00:47.419" v="1140" actId="1036"/>
          <ac:cxnSpMkLst>
            <pc:docMk/>
            <pc:sldMk cId="184123421" sldId="350"/>
            <ac:cxnSpMk id="32" creationId="{AC5597FF-E920-914A-9D68-348319416BED}"/>
          </ac:cxnSpMkLst>
        </pc:cxnChg>
      </pc:sldChg>
      <pc:sldChg chg="modNotesTx">
        <pc:chgData name="Charlotte Palmer" userId="f201b8e0-39f2-4d80-9c23-8c4b4d58bb62" providerId="ADAL" clId="{7EC68435-6320-D54C-9455-A00114FE2BEB}" dt="2022-02-07T10:02:08.860" v="322" actId="20577"/>
        <pc:sldMkLst>
          <pc:docMk/>
          <pc:sldMk cId="1661510497" sldId="351"/>
        </pc:sldMkLst>
      </pc:sldChg>
      <pc:sldChg chg="addSp delSp modSp mod">
        <pc:chgData name="Charlotte Palmer" userId="f201b8e0-39f2-4d80-9c23-8c4b4d58bb62" providerId="ADAL" clId="{7EC68435-6320-D54C-9455-A00114FE2BEB}" dt="2022-02-08T12:11:50.993" v="729" actId="1076"/>
        <pc:sldMkLst>
          <pc:docMk/>
          <pc:sldMk cId="931813216" sldId="361"/>
        </pc:sldMkLst>
        <pc:spChg chg="add mod">
          <ac:chgData name="Charlotte Palmer" userId="f201b8e0-39f2-4d80-9c23-8c4b4d58bb62" providerId="ADAL" clId="{7EC68435-6320-D54C-9455-A00114FE2BEB}" dt="2022-02-08T11:59:29.675" v="418" actId="1076"/>
          <ac:spMkLst>
            <pc:docMk/>
            <pc:sldMk cId="931813216" sldId="361"/>
            <ac:spMk id="47" creationId="{A81C06E6-D1A7-1A42-8C78-DAE8E1533366}"/>
          </ac:spMkLst>
        </pc:spChg>
        <pc:spChg chg="add del mod">
          <ac:chgData name="Charlotte Palmer" userId="f201b8e0-39f2-4d80-9c23-8c4b4d58bb62" providerId="ADAL" clId="{7EC68435-6320-D54C-9455-A00114FE2BEB}" dt="2022-02-08T12:11:13.626" v="718" actId="478"/>
          <ac:spMkLst>
            <pc:docMk/>
            <pc:sldMk cId="931813216" sldId="361"/>
            <ac:spMk id="101" creationId="{B3B77A45-5B99-4842-9DF5-A114DECD5F5E}"/>
          </ac:spMkLst>
        </pc:spChg>
        <pc:spChg chg="add mod">
          <ac:chgData name="Charlotte Palmer" userId="f201b8e0-39f2-4d80-9c23-8c4b4d58bb62" providerId="ADAL" clId="{7EC68435-6320-D54C-9455-A00114FE2BEB}" dt="2022-02-08T12:11:17.323" v="719" actId="1076"/>
          <ac:spMkLst>
            <pc:docMk/>
            <pc:sldMk cId="931813216" sldId="361"/>
            <ac:spMk id="102" creationId="{905C4EF5-5D46-5349-B906-2468F37FF2A2}"/>
          </ac:spMkLst>
        </pc:spChg>
        <pc:spChg chg="add mod">
          <ac:chgData name="Charlotte Palmer" userId="f201b8e0-39f2-4d80-9c23-8c4b4d58bb62" providerId="ADAL" clId="{7EC68435-6320-D54C-9455-A00114FE2BEB}" dt="2022-02-08T12:11:21.564" v="721" actId="1076"/>
          <ac:spMkLst>
            <pc:docMk/>
            <pc:sldMk cId="931813216" sldId="361"/>
            <ac:spMk id="103" creationId="{1A3C9CE2-A67E-954A-839E-CC79B5A6AA29}"/>
          </ac:spMkLst>
        </pc:spChg>
        <pc:spChg chg="add mod">
          <ac:chgData name="Charlotte Palmer" userId="f201b8e0-39f2-4d80-9c23-8c4b4d58bb62" providerId="ADAL" clId="{7EC68435-6320-D54C-9455-A00114FE2BEB}" dt="2022-02-08T12:11:25.158" v="723" actId="1076"/>
          <ac:spMkLst>
            <pc:docMk/>
            <pc:sldMk cId="931813216" sldId="361"/>
            <ac:spMk id="104" creationId="{F1428A77-C927-F244-85A4-E206EF16C27E}"/>
          </ac:spMkLst>
        </pc:spChg>
        <pc:spChg chg="add mod">
          <ac:chgData name="Charlotte Palmer" userId="f201b8e0-39f2-4d80-9c23-8c4b4d58bb62" providerId="ADAL" clId="{7EC68435-6320-D54C-9455-A00114FE2BEB}" dt="2022-02-08T12:11:33.046" v="725" actId="1076"/>
          <ac:spMkLst>
            <pc:docMk/>
            <pc:sldMk cId="931813216" sldId="361"/>
            <ac:spMk id="105" creationId="{A813FA18-647B-6045-B3ED-9636D44B620A}"/>
          </ac:spMkLst>
        </pc:spChg>
        <pc:spChg chg="add mod">
          <ac:chgData name="Charlotte Palmer" userId="f201b8e0-39f2-4d80-9c23-8c4b4d58bb62" providerId="ADAL" clId="{7EC68435-6320-D54C-9455-A00114FE2BEB}" dt="2022-02-08T12:11:44.092" v="727" actId="1076"/>
          <ac:spMkLst>
            <pc:docMk/>
            <pc:sldMk cId="931813216" sldId="361"/>
            <ac:spMk id="106" creationId="{683A0140-42F8-E24E-8244-C23C82DB539C}"/>
          </ac:spMkLst>
        </pc:spChg>
        <pc:spChg chg="add mod">
          <ac:chgData name="Charlotte Palmer" userId="f201b8e0-39f2-4d80-9c23-8c4b4d58bb62" providerId="ADAL" clId="{7EC68435-6320-D54C-9455-A00114FE2BEB}" dt="2022-02-08T12:11:50.993" v="729" actId="1076"/>
          <ac:spMkLst>
            <pc:docMk/>
            <pc:sldMk cId="931813216" sldId="361"/>
            <ac:spMk id="107" creationId="{D9AC2BA4-E083-B94A-8473-577829AE9B79}"/>
          </ac:spMkLst>
        </pc:spChg>
        <pc:grpChg chg="add mod">
          <ac:chgData name="Charlotte Palmer" userId="f201b8e0-39f2-4d80-9c23-8c4b4d58bb62" providerId="ADAL" clId="{7EC68435-6320-D54C-9455-A00114FE2BEB}" dt="2022-02-08T12:04:14.845" v="483" actId="1076"/>
          <ac:grpSpMkLst>
            <pc:docMk/>
            <pc:sldMk cId="931813216" sldId="361"/>
            <ac:grpSpMk id="27" creationId="{9DD9F2DA-22EC-9043-B2E4-FE0142977CDF}"/>
          </ac:grpSpMkLst>
        </pc:grpChg>
        <pc:grpChg chg="add mod">
          <ac:chgData name="Charlotte Palmer" userId="f201b8e0-39f2-4d80-9c23-8c4b4d58bb62" providerId="ADAL" clId="{7EC68435-6320-D54C-9455-A00114FE2BEB}" dt="2022-02-08T12:04:09.292" v="482" actId="1076"/>
          <ac:grpSpMkLst>
            <pc:docMk/>
            <pc:sldMk cId="931813216" sldId="361"/>
            <ac:grpSpMk id="28" creationId="{4C3785BF-4A58-884D-8F28-5581F41BF240}"/>
          </ac:grpSpMkLst>
        </pc:grpChg>
        <pc:grpChg chg="add mod">
          <ac:chgData name="Charlotte Palmer" userId="f201b8e0-39f2-4d80-9c23-8c4b4d58bb62" providerId="ADAL" clId="{7EC68435-6320-D54C-9455-A00114FE2BEB}" dt="2022-02-08T12:10:17.739" v="706" actId="1076"/>
          <ac:grpSpMkLst>
            <pc:docMk/>
            <pc:sldMk cId="931813216" sldId="361"/>
            <ac:grpSpMk id="74" creationId="{F43015AB-C5E3-6F49-A945-B4833F6957EA}"/>
          </ac:grpSpMkLst>
        </pc:grpChg>
        <pc:grpChg chg="add mod">
          <ac:chgData name="Charlotte Palmer" userId="f201b8e0-39f2-4d80-9c23-8c4b4d58bb62" providerId="ADAL" clId="{7EC68435-6320-D54C-9455-A00114FE2BEB}" dt="2022-02-08T12:10:15.783" v="705" actId="1076"/>
          <ac:grpSpMkLst>
            <pc:docMk/>
            <pc:sldMk cId="931813216" sldId="361"/>
            <ac:grpSpMk id="75" creationId="{32D4C691-5C96-F74F-B992-A54D42A9E866}"/>
          </ac:grpSpMkLst>
        </pc:grpChg>
        <pc:grpChg chg="mod">
          <ac:chgData name="Charlotte Palmer" userId="f201b8e0-39f2-4d80-9c23-8c4b4d58bb62" providerId="ADAL" clId="{7EC68435-6320-D54C-9455-A00114FE2BEB}" dt="2022-02-08T12:07:27.934" v="573"/>
          <ac:grpSpMkLst>
            <pc:docMk/>
            <pc:sldMk cId="931813216" sldId="361"/>
            <ac:grpSpMk id="76" creationId="{5C989544-91DC-A04A-962E-FB2901F078C7}"/>
          </ac:grpSpMkLst>
        </pc:grpChg>
        <pc:cxnChg chg="add mod">
          <ac:chgData name="Charlotte Palmer" userId="f201b8e0-39f2-4d80-9c23-8c4b4d58bb62" providerId="ADAL" clId="{7EC68435-6320-D54C-9455-A00114FE2BEB}" dt="2022-02-08T11:57:23.411" v="335" actId="14100"/>
          <ac:cxnSpMkLst>
            <pc:docMk/>
            <pc:sldMk cId="931813216" sldId="361"/>
            <ac:cxnSpMk id="3" creationId="{B6367308-F458-384F-B612-21EE13E661BA}"/>
          </ac:cxnSpMkLst>
        </pc:cxnChg>
        <pc:cxnChg chg="add mod">
          <ac:chgData name="Charlotte Palmer" userId="f201b8e0-39f2-4d80-9c23-8c4b4d58bb62" providerId="ADAL" clId="{7EC68435-6320-D54C-9455-A00114FE2BEB}" dt="2022-02-08T11:57:35.831" v="341" actId="1076"/>
          <ac:cxnSpMkLst>
            <pc:docMk/>
            <pc:sldMk cId="931813216" sldId="361"/>
            <ac:cxnSpMk id="16" creationId="{92A49C37-8831-4745-B67E-9FCA774369D0}"/>
          </ac:cxnSpMkLst>
        </pc:cxnChg>
        <pc:cxnChg chg="add mod">
          <ac:chgData name="Charlotte Palmer" userId="f201b8e0-39f2-4d80-9c23-8c4b4d58bb62" providerId="ADAL" clId="{7EC68435-6320-D54C-9455-A00114FE2BEB}" dt="2022-02-08T11:57:45.925" v="345" actId="1037"/>
          <ac:cxnSpMkLst>
            <pc:docMk/>
            <pc:sldMk cId="931813216" sldId="361"/>
            <ac:cxnSpMk id="17" creationId="{4490D5E2-F13F-CE49-9304-928D79C40BD3}"/>
          </ac:cxnSpMkLst>
        </pc:cxnChg>
        <pc:cxnChg chg="add mod">
          <ac:chgData name="Charlotte Palmer" userId="f201b8e0-39f2-4d80-9c23-8c4b4d58bb62" providerId="ADAL" clId="{7EC68435-6320-D54C-9455-A00114FE2BEB}" dt="2022-02-08T11:57:31.500" v="339" actId="1076"/>
          <ac:cxnSpMkLst>
            <pc:docMk/>
            <pc:sldMk cId="931813216" sldId="361"/>
            <ac:cxnSpMk id="18" creationId="{9634CFFD-D3D3-0E44-85BA-E14D8974DD71}"/>
          </ac:cxnSpMkLst>
        </pc:cxnChg>
        <pc:cxnChg chg="add mod">
          <ac:chgData name="Charlotte Palmer" userId="f201b8e0-39f2-4d80-9c23-8c4b4d58bb62" providerId="ADAL" clId="{7EC68435-6320-D54C-9455-A00114FE2BEB}" dt="2022-02-08T11:58:01.879" v="348" actId="14100"/>
          <ac:cxnSpMkLst>
            <pc:docMk/>
            <pc:sldMk cId="931813216" sldId="361"/>
            <ac:cxnSpMk id="19" creationId="{AB651D52-F2D4-9F4F-BCA5-5BA4F2D220D2}"/>
          </ac:cxnSpMkLst>
        </pc:cxnChg>
        <pc:cxnChg chg="add mod">
          <ac:chgData name="Charlotte Palmer" userId="f201b8e0-39f2-4d80-9c23-8c4b4d58bb62" providerId="ADAL" clId="{7EC68435-6320-D54C-9455-A00114FE2BEB}" dt="2022-02-08T11:58:01.879" v="348" actId="14100"/>
          <ac:cxnSpMkLst>
            <pc:docMk/>
            <pc:sldMk cId="931813216" sldId="361"/>
            <ac:cxnSpMk id="20" creationId="{D1D73FF7-4B9C-A14D-93BA-407CACF4C4AD}"/>
          </ac:cxnSpMkLst>
        </pc:cxnChg>
        <pc:cxnChg chg="add mod">
          <ac:chgData name="Charlotte Palmer" userId="f201b8e0-39f2-4d80-9c23-8c4b4d58bb62" providerId="ADAL" clId="{7EC68435-6320-D54C-9455-A00114FE2BEB}" dt="2022-02-08T11:58:01.879" v="348" actId="14100"/>
          <ac:cxnSpMkLst>
            <pc:docMk/>
            <pc:sldMk cId="931813216" sldId="361"/>
            <ac:cxnSpMk id="21" creationId="{2B9361E6-2244-3348-9B40-8BA867211767}"/>
          </ac:cxnSpMkLst>
        </pc:cxnChg>
        <pc:cxnChg chg="add mod">
          <ac:chgData name="Charlotte Palmer" userId="f201b8e0-39f2-4d80-9c23-8c4b4d58bb62" providerId="ADAL" clId="{7EC68435-6320-D54C-9455-A00114FE2BEB}" dt="2022-02-08T11:58:01.879" v="348" actId="14100"/>
          <ac:cxnSpMkLst>
            <pc:docMk/>
            <pc:sldMk cId="931813216" sldId="361"/>
            <ac:cxnSpMk id="22" creationId="{F5FCF1DE-7973-DC44-A136-0C8ABDB2C595}"/>
          </ac:cxnSpMkLst>
        </pc:cxnChg>
        <pc:cxnChg chg="add mod">
          <ac:chgData name="Charlotte Palmer" userId="f201b8e0-39f2-4d80-9c23-8c4b4d58bb62" providerId="ADAL" clId="{7EC68435-6320-D54C-9455-A00114FE2BEB}" dt="2022-02-08T11:58:25.126" v="354" actId="14100"/>
          <ac:cxnSpMkLst>
            <pc:docMk/>
            <pc:sldMk cId="931813216" sldId="361"/>
            <ac:cxnSpMk id="23" creationId="{57D37CE4-2FBD-DA49-93D6-628631FFD10F}"/>
          </ac:cxnSpMkLst>
        </pc:cxnChg>
        <pc:cxnChg chg="add mod">
          <ac:chgData name="Charlotte Palmer" userId="f201b8e0-39f2-4d80-9c23-8c4b4d58bb62" providerId="ADAL" clId="{7EC68435-6320-D54C-9455-A00114FE2BEB}" dt="2022-02-08T11:58:25.126" v="354" actId="14100"/>
          <ac:cxnSpMkLst>
            <pc:docMk/>
            <pc:sldMk cId="931813216" sldId="361"/>
            <ac:cxnSpMk id="24" creationId="{7A46452F-3723-964B-9F39-A8DA9F2E943F}"/>
          </ac:cxnSpMkLst>
        </pc:cxnChg>
        <pc:cxnChg chg="add mod">
          <ac:chgData name="Charlotte Palmer" userId="f201b8e0-39f2-4d80-9c23-8c4b4d58bb62" providerId="ADAL" clId="{7EC68435-6320-D54C-9455-A00114FE2BEB}" dt="2022-02-08T11:58:25.126" v="354" actId="14100"/>
          <ac:cxnSpMkLst>
            <pc:docMk/>
            <pc:sldMk cId="931813216" sldId="361"/>
            <ac:cxnSpMk id="25" creationId="{C43F1646-DFEF-C84F-8621-641C072D726B}"/>
          </ac:cxnSpMkLst>
        </pc:cxnChg>
        <pc:cxnChg chg="add mod">
          <ac:chgData name="Charlotte Palmer" userId="f201b8e0-39f2-4d80-9c23-8c4b4d58bb62" providerId="ADAL" clId="{7EC68435-6320-D54C-9455-A00114FE2BEB}" dt="2022-02-08T11:58:25.126" v="354" actId="14100"/>
          <ac:cxnSpMkLst>
            <pc:docMk/>
            <pc:sldMk cId="931813216" sldId="361"/>
            <ac:cxnSpMk id="26" creationId="{54AE0A6F-5623-9D4C-85E2-15B6D133A56C}"/>
          </ac:cxnSpMkLst>
        </pc:cxnChg>
        <pc:cxnChg chg="add mod">
          <ac:chgData name="Charlotte Palmer" userId="f201b8e0-39f2-4d80-9c23-8c4b4d58bb62" providerId="ADAL" clId="{7EC68435-6320-D54C-9455-A00114FE2BEB}" dt="2022-02-08T11:58:37.331" v="357" actId="14100"/>
          <ac:cxnSpMkLst>
            <pc:docMk/>
            <pc:sldMk cId="931813216" sldId="361"/>
            <ac:cxnSpMk id="29" creationId="{276104DD-FBD9-DD44-979A-05527814E913}"/>
          </ac:cxnSpMkLst>
        </pc:cxnChg>
        <pc:cxnChg chg="add mod">
          <ac:chgData name="Charlotte Palmer" userId="f201b8e0-39f2-4d80-9c23-8c4b4d58bb62" providerId="ADAL" clId="{7EC68435-6320-D54C-9455-A00114FE2BEB}" dt="2022-02-08T11:58:37.331" v="357" actId="14100"/>
          <ac:cxnSpMkLst>
            <pc:docMk/>
            <pc:sldMk cId="931813216" sldId="361"/>
            <ac:cxnSpMk id="31" creationId="{6FB8EBB6-5228-AD49-B21E-2F428A613816}"/>
          </ac:cxnSpMkLst>
        </pc:cxnChg>
        <pc:cxnChg chg="add mod">
          <ac:chgData name="Charlotte Palmer" userId="f201b8e0-39f2-4d80-9c23-8c4b4d58bb62" providerId="ADAL" clId="{7EC68435-6320-D54C-9455-A00114FE2BEB}" dt="2022-02-08T11:58:37.331" v="357" actId="14100"/>
          <ac:cxnSpMkLst>
            <pc:docMk/>
            <pc:sldMk cId="931813216" sldId="361"/>
            <ac:cxnSpMk id="32" creationId="{E8D05A7D-3D99-B24C-9773-39F5A7EAE6C9}"/>
          </ac:cxnSpMkLst>
        </pc:cxnChg>
        <pc:cxnChg chg="add mod">
          <ac:chgData name="Charlotte Palmer" userId="f201b8e0-39f2-4d80-9c23-8c4b4d58bb62" providerId="ADAL" clId="{7EC68435-6320-D54C-9455-A00114FE2BEB}" dt="2022-02-08T11:58:37.331" v="357" actId="14100"/>
          <ac:cxnSpMkLst>
            <pc:docMk/>
            <pc:sldMk cId="931813216" sldId="361"/>
            <ac:cxnSpMk id="33" creationId="{A20F67F9-97A9-A346-92E8-748223283107}"/>
          </ac:cxnSpMkLst>
        </pc:cxnChg>
        <pc:cxnChg chg="add mod">
          <ac:chgData name="Charlotte Palmer" userId="f201b8e0-39f2-4d80-9c23-8c4b4d58bb62" providerId="ADAL" clId="{7EC68435-6320-D54C-9455-A00114FE2BEB}" dt="2022-02-08T11:58:47.285" v="359" actId="1076"/>
          <ac:cxnSpMkLst>
            <pc:docMk/>
            <pc:sldMk cId="931813216" sldId="361"/>
            <ac:cxnSpMk id="34" creationId="{462C85D9-B90C-6C44-B373-8DB323ED8C7D}"/>
          </ac:cxnSpMkLst>
        </pc:cxnChg>
        <pc:cxnChg chg="add mod">
          <ac:chgData name="Charlotte Palmer" userId="f201b8e0-39f2-4d80-9c23-8c4b4d58bb62" providerId="ADAL" clId="{7EC68435-6320-D54C-9455-A00114FE2BEB}" dt="2022-02-08T11:58:47.285" v="359" actId="1076"/>
          <ac:cxnSpMkLst>
            <pc:docMk/>
            <pc:sldMk cId="931813216" sldId="361"/>
            <ac:cxnSpMk id="35" creationId="{F33DC195-0957-7D40-96AE-CCC7C11F344F}"/>
          </ac:cxnSpMkLst>
        </pc:cxnChg>
        <pc:cxnChg chg="add mod">
          <ac:chgData name="Charlotte Palmer" userId="f201b8e0-39f2-4d80-9c23-8c4b4d58bb62" providerId="ADAL" clId="{7EC68435-6320-D54C-9455-A00114FE2BEB}" dt="2022-02-08T11:58:47.285" v="359" actId="1076"/>
          <ac:cxnSpMkLst>
            <pc:docMk/>
            <pc:sldMk cId="931813216" sldId="361"/>
            <ac:cxnSpMk id="36" creationId="{B7AA52CB-7FAF-6147-875B-67ECDF95CABB}"/>
          </ac:cxnSpMkLst>
        </pc:cxnChg>
        <pc:cxnChg chg="add mod">
          <ac:chgData name="Charlotte Palmer" userId="f201b8e0-39f2-4d80-9c23-8c4b4d58bb62" providerId="ADAL" clId="{7EC68435-6320-D54C-9455-A00114FE2BEB}" dt="2022-02-08T11:58:47.285" v="359" actId="1076"/>
          <ac:cxnSpMkLst>
            <pc:docMk/>
            <pc:sldMk cId="931813216" sldId="361"/>
            <ac:cxnSpMk id="37" creationId="{B0C9C5D5-F9FA-7344-8296-8D891207573B}"/>
          </ac:cxnSpMkLst>
        </pc:cxnChg>
        <pc:cxnChg chg="add mod">
          <ac:chgData name="Charlotte Palmer" userId="f201b8e0-39f2-4d80-9c23-8c4b4d58bb62" providerId="ADAL" clId="{7EC68435-6320-D54C-9455-A00114FE2BEB}" dt="2022-02-08T11:58:53.407" v="361" actId="1076"/>
          <ac:cxnSpMkLst>
            <pc:docMk/>
            <pc:sldMk cId="931813216" sldId="361"/>
            <ac:cxnSpMk id="38" creationId="{F626A3F3-69D5-DE40-A073-9EA0A6540473}"/>
          </ac:cxnSpMkLst>
        </pc:cxnChg>
        <pc:cxnChg chg="add mod">
          <ac:chgData name="Charlotte Palmer" userId="f201b8e0-39f2-4d80-9c23-8c4b4d58bb62" providerId="ADAL" clId="{7EC68435-6320-D54C-9455-A00114FE2BEB}" dt="2022-02-08T11:58:53.407" v="361" actId="1076"/>
          <ac:cxnSpMkLst>
            <pc:docMk/>
            <pc:sldMk cId="931813216" sldId="361"/>
            <ac:cxnSpMk id="39" creationId="{F485771E-3F38-3F4E-81AB-7DDDD52F51E3}"/>
          </ac:cxnSpMkLst>
        </pc:cxnChg>
        <pc:cxnChg chg="add mod">
          <ac:chgData name="Charlotte Palmer" userId="f201b8e0-39f2-4d80-9c23-8c4b4d58bb62" providerId="ADAL" clId="{7EC68435-6320-D54C-9455-A00114FE2BEB}" dt="2022-02-08T11:58:53.407" v="361" actId="1076"/>
          <ac:cxnSpMkLst>
            <pc:docMk/>
            <pc:sldMk cId="931813216" sldId="361"/>
            <ac:cxnSpMk id="40" creationId="{E371E135-EFBB-D644-A645-BA6A5DD57EF2}"/>
          </ac:cxnSpMkLst>
        </pc:cxnChg>
        <pc:cxnChg chg="add mod">
          <ac:chgData name="Charlotte Palmer" userId="f201b8e0-39f2-4d80-9c23-8c4b4d58bb62" providerId="ADAL" clId="{7EC68435-6320-D54C-9455-A00114FE2BEB}" dt="2022-02-08T11:58:53.407" v="361" actId="1076"/>
          <ac:cxnSpMkLst>
            <pc:docMk/>
            <pc:sldMk cId="931813216" sldId="361"/>
            <ac:cxnSpMk id="42" creationId="{CEC87ADC-05AD-674F-B3CC-1AE9D6934B5B}"/>
          </ac:cxnSpMkLst>
        </pc:cxnChg>
        <pc:cxnChg chg="add mod">
          <ac:chgData name="Charlotte Palmer" userId="f201b8e0-39f2-4d80-9c23-8c4b4d58bb62" providerId="ADAL" clId="{7EC68435-6320-D54C-9455-A00114FE2BEB}" dt="2022-02-08T11:58:58.854" v="363" actId="1076"/>
          <ac:cxnSpMkLst>
            <pc:docMk/>
            <pc:sldMk cId="931813216" sldId="361"/>
            <ac:cxnSpMk id="43" creationId="{C2170016-46A0-6240-88EC-1D4E14CF10B5}"/>
          </ac:cxnSpMkLst>
        </pc:cxnChg>
        <pc:cxnChg chg="add mod">
          <ac:chgData name="Charlotte Palmer" userId="f201b8e0-39f2-4d80-9c23-8c4b4d58bb62" providerId="ADAL" clId="{7EC68435-6320-D54C-9455-A00114FE2BEB}" dt="2022-02-08T11:58:58.854" v="363" actId="1076"/>
          <ac:cxnSpMkLst>
            <pc:docMk/>
            <pc:sldMk cId="931813216" sldId="361"/>
            <ac:cxnSpMk id="44" creationId="{C7F21F8F-DD9B-664E-8BE8-3A58CEEA5EE6}"/>
          </ac:cxnSpMkLst>
        </pc:cxnChg>
        <pc:cxnChg chg="add mod">
          <ac:chgData name="Charlotte Palmer" userId="f201b8e0-39f2-4d80-9c23-8c4b4d58bb62" providerId="ADAL" clId="{7EC68435-6320-D54C-9455-A00114FE2BEB}" dt="2022-02-08T11:58:58.854" v="363" actId="1076"/>
          <ac:cxnSpMkLst>
            <pc:docMk/>
            <pc:sldMk cId="931813216" sldId="361"/>
            <ac:cxnSpMk id="45" creationId="{8EBAC9EE-0D73-C942-A5FA-88C101311451}"/>
          </ac:cxnSpMkLst>
        </pc:cxnChg>
        <pc:cxnChg chg="add mod">
          <ac:chgData name="Charlotte Palmer" userId="f201b8e0-39f2-4d80-9c23-8c4b4d58bb62" providerId="ADAL" clId="{7EC68435-6320-D54C-9455-A00114FE2BEB}" dt="2022-02-08T11:58:58.854" v="363" actId="1076"/>
          <ac:cxnSpMkLst>
            <pc:docMk/>
            <pc:sldMk cId="931813216" sldId="361"/>
            <ac:cxnSpMk id="46" creationId="{4330102E-0373-2E45-9D44-87A577EFBDCA}"/>
          </ac:cxnSpMkLst>
        </pc:cxnChg>
        <pc:cxnChg chg="add mod">
          <ac:chgData name="Charlotte Palmer" userId="f201b8e0-39f2-4d80-9c23-8c4b4d58bb62" providerId="ADAL" clId="{7EC68435-6320-D54C-9455-A00114FE2BEB}" dt="2022-02-08T11:59:44.590" v="420" actId="1076"/>
          <ac:cxnSpMkLst>
            <pc:docMk/>
            <pc:sldMk cId="931813216" sldId="361"/>
            <ac:cxnSpMk id="48" creationId="{D377FB6E-68B1-614B-95B8-BEB00E2E44C7}"/>
          </ac:cxnSpMkLst>
        </pc:cxnChg>
        <pc:cxnChg chg="add mod">
          <ac:chgData name="Charlotte Palmer" userId="f201b8e0-39f2-4d80-9c23-8c4b4d58bb62" providerId="ADAL" clId="{7EC68435-6320-D54C-9455-A00114FE2BEB}" dt="2022-02-08T12:00:01.894" v="423" actId="1076"/>
          <ac:cxnSpMkLst>
            <pc:docMk/>
            <pc:sldMk cId="931813216" sldId="361"/>
            <ac:cxnSpMk id="49" creationId="{DB2D0B49-3946-3747-AD97-AF3D407223BC}"/>
          </ac:cxnSpMkLst>
        </pc:cxnChg>
        <pc:cxnChg chg="add mod">
          <ac:chgData name="Charlotte Palmer" userId="f201b8e0-39f2-4d80-9c23-8c4b4d58bb62" providerId="ADAL" clId="{7EC68435-6320-D54C-9455-A00114FE2BEB}" dt="2022-02-08T12:00:15.500" v="431" actId="1037"/>
          <ac:cxnSpMkLst>
            <pc:docMk/>
            <pc:sldMk cId="931813216" sldId="361"/>
            <ac:cxnSpMk id="50" creationId="{929B690F-4195-FC46-9773-1FDD27A7E195}"/>
          </ac:cxnSpMkLst>
        </pc:cxnChg>
        <pc:cxnChg chg="add mod">
          <ac:chgData name="Charlotte Palmer" userId="f201b8e0-39f2-4d80-9c23-8c4b4d58bb62" providerId="ADAL" clId="{7EC68435-6320-D54C-9455-A00114FE2BEB}" dt="2022-02-08T12:00:28.633" v="434" actId="1076"/>
          <ac:cxnSpMkLst>
            <pc:docMk/>
            <pc:sldMk cId="931813216" sldId="361"/>
            <ac:cxnSpMk id="51" creationId="{DCD65BC8-FCBE-5348-9BFD-27F821EC17E6}"/>
          </ac:cxnSpMkLst>
        </pc:cxnChg>
        <pc:cxnChg chg="add mod">
          <ac:chgData name="Charlotte Palmer" userId="f201b8e0-39f2-4d80-9c23-8c4b4d58bb62" providerId="ADAL" clId="{7EC68435-6320-D54C-9455-A00114FE2BEB}" dt="2022-02-08T12:01:30.701" v="443" actId="14100"/>
          <ac:cxnSpMkLst>
            <pc:docMk/>
            <pc:sldMk cId="931813216" sldId="361"/>
            <ac:cxnSpMk id="52" creationId="{C41C73FB-0442-6C42-A022-1DFB65C7A59B}"/>
          </ac:cxnSpMkLst>
        </pc:cxnChg>
        <pc:cxnChg chg="add mod">
          <ac:chgData name="Charlotte Palmer" userId="f201b8e0-39f2-4d80-9c23-8c4b4d58bb62" providerId="ADAL" clId="{7EC68435-6320-D54C-9455-A00114FE2BEB}" dt="2022-02-08T12:01:27.075" v="442" actId="1076"/>
          <ac:cxnSpMkLst>
            <pc:docMk/>
            <pc:sldMk cId="931813216" sldId="361"/>
            <ac:cxnSpMk id="53" creationId="{DDEF0E18-13DF-564E-BCA7-809EDAA3F836}"/>
          </ac:cxnSpMkLst>
        </pc:cxnChg>
        <pc:cxnChg chg="add mod">
          <ac:chgData name="Charlotte Palmer" userId="f201b8e0-39f2-4d80-9c23-8c4b4d58bb62" providerId="ADAL" clId="{7EC68435-6320-D54C-9455-A00114FE2BEB}" dt="2022-02-08T12:01:46.809" v="449" actId="1037"/>
          <ac:cxnSpMkLst>
            <pc:docMk/>
            <pc:sldMk cId="931813216" sldId="361"/>
            <ac:cxnSpMk id="54" creationId="{48E75ED0-4145-AC41-9DCF-0ED65B1F2FED}"/>
          </ac:cxnSpMkLst>
        </pc:cxnChg>
        <pc:cxnChg chg="add mod">
          <ac:chgData name="Charlotte Palmer" userId="f201b8e0-39f2-4d80-9c23-8c4b4d58bb62" providerId="ADAL" clId="{7EC68435-6320-D54C-9455-A00114FE2BEB}" dt="2022-02-08T12:01:55.900" v="454" actId="1038"/>
          <ac:cxnSpMkLst>
            <pc:docMk/>
            <pc:sldMk cId="931813216" sldId="361"/>
            <ac:cxnSpMk id="55" creationId="{88BDDFCC-E3D9-5441-B5C5-44930AC93CD5}"/>
          </ac:cxnSpMkLst>
        </pc:cxnChg>
        <pc:cxnChg chg="add mod">
          <ac:chgData name="Charlotte Palmer" userId="f201b8e0-39f2-4d80-9c23-8c4b4d58bb62" providerId="ADAL" clId="{7EC68435-6320-D54C-9455-A00114FE2BEB}" dt="2022-02-08T12:02:05.501" v="460" actId="1035"/>
          <ac:cxnSpMkLst>
            <pc:docMk/>
            <pc:sldMk cId="931813216" sldId="361"/>
            <ac:cxnSpMk id="56" creationId="{DC9122F5-651C-A045-A6A1-8C27971363FA}"/>
          </ac:cxnSpMkLst>
        </pc:cxnChg>
        <pc:cxnChg chg="add mod">
          <ac:chgData name="Charlotte Palmer" userId="f201b8e0-39f2-4d80-9c23-8c4b4d58bb62" providerId="ADAL" clId="{7EC68435-6320-D54C-9455-A00114FE2BEB}" dt="2022-02-08T12:02:19.020" v="469" actId="1038"/>
          <ac:cxnSpMkLst>
            <pc:docMk/>
            <pc:sldMk cId="931813216" sldId="361"/>
            <ac:cxnSpMk id="57" creationId="{42141FC3-6D15-3343-9E16-FA8DDB826A3B}"/>
          </ac:cxnSpMkLst>
        </pc:cxnChg>
        <pc:cxnChg chg="add mod">
          <ac:chgData name="Charlotte Palmer" userId="f201b8e0-39f2-4d80-9c23-8c4b4d58bb62" providerId="ADAL" clId="{7EC68435-6320-D54C-9455-A00114FE2BEB}" dt="2022-02-08T12:02:27.443" v="472" actId="1076"/>
          <ac:cxnSpMkLst>
            <pc:docMk/>
            <pc:sldMk cId="931813216" sldId="361"/>
            <ac:cxnSpMk id="58" creationId="{15815D97-EAE8-2D4A-8471-B59F84310302}"/>
          </ac:cxnSpMkLst>
        </pc:cxnChg>
        <pc:cxnChg chg="add mod">
          <ac:chgData name="Charlotte Palmer" userId="f201b8e0-39f2-4d80-9c23-8c4b4d58bb62" providerId="ADAL" clId="{7EC68435-6320-D54C-9455-A00114FE2BEB}" dt="2022-02-08T12:02:37.583" v="478" actId="1037"/>
          <ac:cxnSpMkLst>
            <pc:docMk/>
            <pc:sldMk cId="931813216" sldId="361"/>
            <ac:cxnSpMk id="59" creationId="{582AD47B-0396-E141-8A4F-898922A36A8C}"/>
          </ac:cxnSpMkLst>
        </pc:cxnChg>
        <pc:cxnChg chg="add del mod">
          <ac:chgData name="Charlotte Palmer" userId="f201b8e0-39f2-4d80-9c23-8c4b4d58bb62" providerId="ADAL" clId="{7EC68435-6320-D54C-9455-A00114FE2BEB}" dt="2022-02-08T12:04:56.243" v="493" actId="478"/>
          <ac:cxnSpMkLst>
            <pc:docMk/>
            <pc:sldMk cId="931813216" sldId="361"/>
            <ac:cxnSpMk id="60" creationId="{6F079278-AF1C-C846-A6FB-610CAC2B72F8}"/>
          </ac:cxnSpMkLst>
        </pc:cxnChg>
        <pc:cxnChg chg="add del mod">
          <ac:chgData name="Charlotte Palmer" userId="f201b8e0-39f2-4d80-9c23-8c4b4d58bb62" providerId="ADAL" clId="{7EC68435-6320-D54C-9455-A00114FE2BEB}" dt="2022-02-08T12:04:58.269" v="494" actId="478"/>
          <ac:cxnSpMkLst>
            <pc:docMk/>
            <pc:sldMk cId="931813216" sldId="361"/>
            <ac:cxnSpMk id="61" creationId="{EF683FF2-FBDE-FA49-B030-A376AA000A3C}"/>
          </ac:cxnSpMkLst>
        </pc:cxnChg>
        <pc:cxnChg chg="add mod">
          <ac:chgData name="Charlotte Palmer" userId="f201b8e0-39f2-4d80-9c23-8c4b4d58bb62" providerId="ADAL" clId="{7EC68435-6320-D54C-9455-A00114FE2BEB}" dt="2022-02-08T12:05:05.719" v="496" actId="1076"/>
          <ac:cxnSpMkLst>
            <pc:docMk/>
            <pc:sldMk cId="931813216" sldId="361"/>
            <ac:cxnSpMk id="62" creationId="{0FEB0F04-A358-7E48-8FF7-757877CE97E5}"/>
          </ac:cxnSpMkLst>
        </pc:cxnChg>
        <pc:cxnChg chg="add mod">
          <ac:chgData name="Charlotte Palmer" userId="f201b8e0-39f2-4d80-9c23-8c4b4d58bb62" providerId="ADAL" clId="{7EC68435-6320-D54C-9455-A00114FE2BEB}" dt="2022-02-08T12:05:01.980" v="495" actId="1076"/>
          <ac:cxnSpMkLst>
            <pc:docMk/>
            <pc:sldMk cId="931813216" sldId="361"/>
            <ac:cxnSpMk id="63" creationId="{56F1551C-C19A-3B49-82B1-3442629AED1B}"/>
          </ac:cxnSpMkLst>
        </pc:cxnChg>
        <pc:cxnChg chg="add mod">
          <ac:chgData name="Charlotte Palmer" userId="f201b8e0-39f2-4d80-9c23-8c4b4d58bb62" providerId="ADAL" clId="{7EC68435-6320-D54C-9455-A00114FE2BEB}" dt="2022-02-08T12:05:22.782" v="517" actId="1036"/>
          <ac:cxnSpMkLst>
            <pc:docMk/>
            <pc:sldMk cId="931813216" sldId="361"/>
            <ac:cxnSpMk id="64" creationId="{1E2967ED-A4A8-C546-A77D-3A678AFECDF3}"/>
          </ac:cxnSpMkLst>
        </pc:cxnChg>
        <pc:cxnChg chg="add mod">
          <ac:chgData name="Charlotte Palmer" userId="f201b8e0-39f2-4d80-9c23-8c4b4d58bb62" providerId="ADAL" clId="{7EC68435-6320-D54C-9455-A00114FE2BEB}" dt="2022-02-08T12:05:38.490" v="539" actId="1036"/>
          <ac:cxnSpMkLst>
            <pc:docMk/>
            <pc:sldMk cId="931813216" sldId="361"/>
            <ac:cxnSpMk id="65" creationId="{ACE40AC6-F55B-F544-9E32-D5435DC1092B}"/>
          </ac:cxnSpMkLst>
        </pc:cxnChg>
        <pc:cxnChg chg="add mod">
          <ac:chgData name="Charlotte Palmer" userId="f201b8e0-39f2-4d80-9c23-8c4b4d58bb62" providerId="ADAL" clId="{7EC68435-6320-D54C-9455-A00114FE2BEB}" dt="2022-02-08T12:06:08.916" v="546" actId="1076"/>
          <ac:cxnSpMkLst>
            <pc:docMk/>
            <pc:sldMk cId="931813216" sldId="361"/>
            <ac:cxnSpMk id="66" creationId="{682DD0D9-345B-1F41-8C85-BF9D942532F0}"/>
          </ac:cxnSpMkLst>
        </pc:cxnChg>
        <pc:cxnChg chg="add mod">
          <ac:chgData name="Charlotte Palmer" userId="f201b8e0-39f2-4d80-9c23-8c4b4d58bb62" providerId="ADAL" clId="{7EC68435-6320-D54C-9455-A00114FE2BEB}" dt="2022-02-08T12:06:05.714" v="545" actId="1076"/>
          <ac:cxnSpMkLst>
            <pc:docMk/>
            <pc:sldMk cId="931813216" sldId="361"/>
            <ac:cxnSpMk id="67" creationId="{ACF2B201-AB61-3048-BE09-632063CB3861}"/>
          </ac:cxnSpMkLst>
        </pc:cxnChg>
        <pc:cxnChg chg="add mod">
          <ac:chgData name="Charlotte Palmer" userId="f201b8e0-39f2-4d80-9c23-8c4b4d58bb62" providerId="ADAL" clId="{7EC68435-6320-D54C-9455-A00114FE2BEB}" dt="2022-02-08T12:06:16.415" v="549" actId="1076"/>
          <ac:cxnSpMkLst>
            <pc:docMk/>
            <pc:sldMk cId="931813216" sldId="361"/>
            <ac:cxnSpMk id="68" creationId="{82BBB7FD-A7A0-3544-99C9-D7B6809EEEFB}"/>
          </ac:cxnSpMkLst>
        </pc:cxnChg>
        <pc:cxnChg chg="add mod">
          <ac:chgData name="Charlotte Palmer" userId="f201b8e0-39f2-4d80-9c23-8c4b4d58bb62" providerId="ADAL" clId="{7EC68435-6320-D54C-9455-A00114FE2BEB}" dt="2022-02-08T12:06:23.057" v="552" actId="1076"/>
          <ac:cxnSpMkLst>
            <pc:docMk/>
            <pc:sldMk cId="931813216" sldId="361"/>
            <ac:cxnSpMk id="69" creationId="{CF0C710B-8A01-654E-9739-927ABE405ADE}"/>
          </ac:cxnSpMkLst>
        </pc:cxnChg>
        <pc:cxnChg chg="add mod">
          <ac:chgData name="Charlotte Palmer" userId="f201b8e0-39f2-4d80-9c23-8c4b4d58bb62" providerId="ADAL" clId="{7EC68435-6320-D54C-9455-A00114FE2BEB}" dt="2022-02-08T12:07:04.759" v="568" actId="1035"/>
          <ac:cxnSpMkLst>
            <pc:docMk/>
            <pc:sldMk cId="931813216" sldId="361"/>
            <ac:cxnSpMk id="70" creationId="{05516C68-3F66-AB4E-8152-ABD01A67AC67}"/>
          </ac:cxnSpMkLst>
        </pc:cxnChg>
        <pc:cxnChg chg="add mod">
          <ac:chgData name="Charlotte Palmer" userId="f201b8e0-39f2-4d80-9c23-8c4b4d58bb62" providerId="ADAL" clId="{7EC68435-6320-D54C-9455-A00114FE2BEB}" dt="2022-02-08T12:06:34.297" v="556" actId="1076"/>
          <ac:cxnSpMkLst>
            <pc:docMk/>
            <pc:sldMk cId="931813216" sldId="361"/>
            <ac:cxnSpMk id="71" creationId="{AAE1C3EC-5BB8-AE46-B175-6C8CF774E15C}"/>
          </ac:cxnSpMkLst>
        </pc:cxnChg>
        <pc:cxnChg chg="add mod">
          <ac:chgData name="Charlotte Palmer" userId="f201b8e0-39f2-4d80-9c23-8c4b4d58bb62" providerId="ADAL" clId="{7EC68435-6320-D54C-9455-A00114FE2BEB}" dt="2022-02-08T12:06:58.970" v="566" actId="1076"/>
          <ac:cxnSpMkLst>
            <pc:docMk/>
            <pc:sldMk cId="931813216" sldId="361"/>
            <ac:cxnSpMk id="72" creationId="{19797426-4FAA-854F-9206-EC6AD8685F78}"/>
          </ac:cxnSpMkLst>
        </pc:cxnChg>
        <pc:cxnChg chg="add mod">
          <ac:chgData name="Charlotte Palmer" userId="f201b8e0-39f2-4d80-9c23-8c4b4d58bb62" providerId="ADAL" clId="{7EC68435-6320-D54C-9455-A00114FE2BEB}" dt="2022-02-08T12:07:17.993" v="571" actId="1076"/>
          <ac:cxnSpMkLst>
            <pc:docMk/>
            <pc:sldMk cId="931813216" sldId="361"/>
            <ac:cxnSpMk id="73" creationId="{D2F8D418-9CF9-C843-889D-11178D7A237A}"/>
          </ac:cxnSpMkLst>
        </pc:cxnChg>
        <pc:cxnChg chg="mod">
          <ac:chgData name="Charlotte Palmer" userId="f201b8e0-39f2-4d80-9c23-8c4b4d58bb62" providerId="ADAL" clId="{7EC68435-6320-D54C-9455-A00114FE2BEB}" dt="2022-02-08T12:07:27.934" v="573"/>
          <ac:cxnSpMkLst>
            <pc:docMk/>
            <pc:sldMk cId="931813216" sldId="361"/>
            <ac:cxnSpMk id="77" creationId="{AE4A192E-3D9C-E947-A631-AFEAEF4963D0}"/>
          </ac:cxnSpMkLst>
        </pc:cxnChg>
        <pc:cxnChg chg="mod">
          <ac:chgData name="Charlotte Palmer" userId="f201b8e0-39f2-4d80-9c23-8c4b4d58bb62" providerId="ADAL" clId="{7EC68435-6320-D54C-9455-A00114FE2BEB}" dt="2022-02-08T12:07:27.934" v="573"/>
          <ac:cxnSpMkLst>
            <pc:docMk/>
            <pc:sldMk cId="931813216" sldId="361"/>
            <ac:cxnSpMk id="78" creationId="{D8BCD9C8-757F-6B4F-B27F-08C54F2B716B}"/>
          </ac:cxnSpMkLst>
        </pc:cxnChg>
        <pc:cxnChg chg="mod">
          <ac:chgData name="Charlotte Palmer" userId="f201b8e0-39f2-4d80-9c23-8c4b4d58bb62" providerId="ADAL" clId="{7EC68435-6320-D54C-9455-A00114FE2BEB}" dt="2022-02-08T12:07:27.934" v="573"/>
          <ac:cxnSpMkLst>
            <pc:docMk/>
            <pc:sldMk cId="931813216" sldId="361"/>
            <ac:cxnSpMk id="79" creationId="{8E86A1F4-6A6D-A946-A4D5-0ED6495BA2ED}"/>
          </ac:cxnSpMkLst>
        </pc:cxnChg>
        <pc:cxnChg chg="mod">
          <ac:chgData name="Charlotte Palmer" userId="f201b8e0-39f2-4d80-9c23-8c4b4d58bb62" providerId="ADAL" clId="{7EC68435-6320-D54C-9455-A00114FE2BEB}" dt="2022-02-08T12:07:27.934" v="573"/>
          <ac:cxnSpMkLst>
            <pc:docMk/>
            <pc:sldMk cId="931813216" sldId="361"/>
            <ac:cxnSpMk id="80" creationId="{3AFB8D15-9663-764E-B41E-4CBB5B6432BC}"/>
          </ac:cxnSpMkLst>
        </pc:cxnChg>
        <pc:cxnChg chg="mod">
          <ac:chgData name="Charlotte Palmer" userId="f201b8e0-39f2-4d80-9c23-8c4b4d58bb62" providerId="ADAL" clId="{7EC68435-6320-D54C-9455-A00114FE2BEB}" dt="2022-02-08T12:08:57.782" v="616" actId="1076"/>
          <ac:cxnSpMkLst>
            <pc:docMk/>
            <pc:sldMk cId="931813216" sldId="361"/>
            <ac:cxnSpMk id="81" creationId="{C3F3F045-5507-A148-A896-76BFBBFBE5FA}"/>
          </ac:cxnSpMkLst>
        </pc:cxnChg>
        <pc:cxnChg chg="mod">
          <ac:chgData name="Charlotte Palmer" userId="f201b8e0-39f2-4d80-9c23-8c4b4d58bb62" providerId="ADAL" clId="{7EC68435-6320-D54C-9455-A00114FE2BEB}" dt="2022-02-08T12:09:03.177" v="618" actId="1076"/>
          <ac:cxnSpMkLst>
            <pc:docMk/>
            <pc:sldMk cId="931813216" sldId="361"/>
            <ac:cxnSpMk id="82" creationId="{18EB1B39-FEBD-9046-9D38-60614AE6826C}"/>
          </ac:cxnSpMkLst>
        </pc:cxnChg>
        <pc:cxnChg chg="mod">
          <ac:chgData name="Charlotte Palmer" userId="f201b8e0-39f2-4d80-9c23-8c4b4d58bb62" providerId="ADAL" clId="{7EC68435-6320-D54C-9455-A00114FE2BEB}" dt="2022-02-08T12:08:42.429" v="614" actId="14100"/>
          <ac:cxnSpMkLst>
            <pc:docMk/>
            <pc:sldMk cId="931813216" sldId="361"/>
            <ac:cxnSpMk id="83" creationId="{A0EA2E24-43E1-3943-B9C4-AEACB60E936F}"/>
          </ac:cxnSpMkLst>
        </pc:cxnChg>
        <pc:cxnChg chg="mod">
          <ac:chgData name="Charlotte Palmer" userId="f201b8e0-39f2-4d80-9c23-8c4b4d58bb62" providerId="ADAL" clId="{7EC68435-6320-D54C-9455-A00114FE2BEB}" dt="2022-02-08T12:08:42.429" v="614" actId="14100"/>
          <ac:cxnSpMkLst>
            <pc:docMk/>
            <pc:sldMk cId="931813216" sldId="361"/>
            <ac:cxnSpMk id="84" creationId="{CDF9B566-FCC9-F643-AFA1-47A161DE2356}"/>
          </ac:cxnSpMkLst>
        </pc:cxnChg>
        <pc:cxnChg chg="mod">
          <ac:chgData name="Charlotte Palmer" userId="f201b8e0-39f2-4d80-9c23-8c4b4d58bb62" providerId="ADAL" clId="{7EC68435-6320-D54C-9455-A00114FE2BEB}" dt="2022-02-08T12:09:55.621" v="699" actId="1035"/>
          <ac:cxnSpMkLst>
            <pc:docMk/>
            <pc:sldMk cId="931813216" sldId="361"/>
            <ac:cxnSpMk id="85" creationId="{FBBA8A9B-CBED-6D43-8813-FB1007065052}"/>
          </ac:cxnSpMkLst>
        </pc:cxnChg>
        <pc:cxnChg chg="mod">
          <ac:chgData name="Charlotte Palmer" userId="f201b8e0-39f2-4d80-9c23-8c4b4d58bb62" providerId="ADAL" clId="{7EC68435-6320-D54C-9455-A00114FE2BEB}" dt="2022-02-08T12:09:22.010" v="625" actId="1076"/>
          <ac:cxnSpMkLst>
            <pc:docMk/>
            <pc:sldMk cId="931813216" sldId="361"/>
            <ac:cxnSpMk id="86" creationId="{9512EBD8-CFDF-2F46-94A7-90898135387E}"/>
          </ac:cxnSpMkLst>
        </pc:cxnChg>
        <pc:cxnChg chg="mod">
          <ac:chgData name="Charlotte Palmer" userId="f201b8e0-39f2-4d80-9c23-8c4b4d58bb62" providerId="ADAL" clId="{7EC68435-6320-D54C-9455-A00114FE2BEB}" dt="2022-02-08T12:09:14.208" v="622" actId="1076"/>
          <ac:cxnSpMkLst>
            <pc:docMk/>
            <pc:sldMk cId="931813216" sldId="361"/>
            <ac:cxnSpMk id="87" creationId="{383248BF-DEE4-064E-A2D3-CF2562C4C6DA}"/>
          </ac:cxnSpMkLst>
        </pc:cxnChg>
        <pc:cxnChg chg="mod">
          <ac:chgData name="Charlotte Palmer" userId="f201b8e0-39f2-4d80-9c23-8c4b4d58bb62" providerId="ADAL" clId="{7EC68435-6320-D54C-9455-A00114FE2BEB}" dt="2022-02-08T12:09:09.624" v="620" actId="1076"/>
          <ac:cxnSpMkLst>
            <pc:docMk/>
            <pc:sldMk cId="931813216" sldId="361"/>
            <ac:cxnSpMk id="88" creationId="{12788C04-4FA7-2543-8456-25E7809AF201}"/>
          </ac:cxnSpMkLst>
        </pc:cxnChg>
        <pc:cxnChg chg="mod">
          <ac:chgData name="Charlotte Palmer" userId="f201b8e0-39f2-4d80-9c23-8c4b4d58bb62" providerId="ADAL" clId="{7EC68435-6320-D54C-9455-A00114FE2BEB}" dt="2022-02-08T12:07:27.934" v="573"/>
          <ac:cxnSpMkLst>
            <pc:docMk/>
            <pc:sldMk cId="931813216" sldId="361"/>
            <ac:cxnSpMk id="89" creationId="{B49B6E31-E2C6-AC42-B8B6-555B76B0E3DC}"/>
          </ac:cxnSpMkLst>
        </pc:cxnChg>
        <pc:cxnChg chg="mod">
          <ac:chgData name="Charlotte Palmer" userId="f201b8e0-39f2-4d80-9c23-8c4b4d58bb62" providerId="ADAL" clId="{7EC68435-6320-D54C-9455-A00114FE2BEB}" dt="2022-02-08T12:07:27.934" v="573"/>
          <ac:cxnSpMkLst>
            <pc:docMk/>
            <pc:sldMk cId="931813216" sldId="361"/>
            <ac:cxnSpMk id="90" creationId="{7E8716B9-186E-C24C-BADE-4F1166200D0B}"/>
          </ac:cxnSpMkLst>
        </pc:cxnChg>
        <pc:cxnChg chg="mod">
          <ac:chgData name="Charlotte Palmer" userId="f201b8e0-39f2-4d80-9c23-8c4b4d58bb62" providerId="ADAL" clId="{7EC68435-6320-D54C-9455-A00114FE2BEB}" dt="2022-02-08T12:07:27.934" v="573"/>
          <ac:cxnSpMkLst>
            <pc:docMk/>
            <pc:sldMk cId="931813216" sldId="361"/>
            <ac:cxnSpMk id="91" creationId="{EE004278-ECA7-5940-8505-B67650B97C7E}"/>
          </ac:cxnSpMkLst>
        </pc:cxnChg>
        <pc:cxnChg chg="mod">
          <ac:chgData name="Charlotte Palmer" userId="f201b8e0-39f2-4d80-9c23-8c4b4d58bb62" providerId="ADAL" clId="{7EC68435-6320-D54C-9455-A00114FE2BEB}" dt="2022-02-08T12:07:27.934" v="573"/>
          <ac:cxnSpMkLst>
            <pc:docMk/>
            <pc:sldMk cId="931813216" sldId="361"/>
            <ac:cxnSpMk id="92" creationId="{9E648D82-C15F-E740-BA41-005F1E339F83}"/>
          </ac:cxnSpMkLst>
        </pc:cxnChg>
        <pc:cxnChg chg="mod">
          <ac:chgData name="Charlotte Palmer" userId="f201b8e0-39f2-4d80-9c23-8c4b4d58bb62" providerId="ADAL" clId="{7EC68435-6320-D54C-9455-A00114FE2BEB}" dt="2022-02-08T12:08:22.492" v="588" actId="1035"/>
          <ac:cxnSpMkLst>
            <pc:docMk/>
            <pc:sldMk cId="931813216" sldId="361"/>
            <ac:cxnSpMk id="93" creationId="{0DB7EC72-1BBB-E44A-B896-E98FA23635E5}"/>
          </ac:cxnSpMkLst>
        </pc:cxnChg>
        <pc:cxnChg chg="mod">
          <ac:chgData name="Charlotte Palmer" userId="f201b8e0-39f2-4d80-9c23-8c4b4d58bb62" providerId="ADAL" clId="{7EC68435-6320-D54C-9455-A00114FE2BEB}" dt="2022-02-08T12:08:27.948" v="612" actId="1038"/>
          <ac:cxnSpMkLst>
            <pc:docMk/>
            <pc:sldMk cId="931813216" sldId="361"/>
            <ac:cxnSpMk id="94" creationId="{DB344909-0EFF-4140-A648-87A8D3BA0C74}"/>
          </ac:cxnSpMkLst>
        </pc:cxnChg>
        <pc:cxnChg chg="mod">
          <ac:chgData name="Charlotte Palmer" userId="f201b8e0-39f2-4d80-9c23-8c4b4d58bb62" providerId="ADAL" clId="{7EC68435-6320-D54C-9455-A00114FE2BEB}" dt="2022-02-08T12:10:05.804" v="704" actId="1037"/>
          <ac:cxnSpMkLst>
            <pc:docMk/>
            <pc:sldMk cId="931813216" sldId="361"/>
            <ac:cxnSpMk id="95" creationId="{3ECCD535-D94B-EE40-A2D3-5BE4E28C1A39}"/>
          </ac:cxnSpMkLst>
        </pc:cxnChg>
        <pc:cxnChg chg="mod">
          <ac:chgData name="Charlotte Palmer" userId="f201b8e0-39f2-4d80-9c23-8c4b4d58bb62" providerId="ADAL" clId="{7EC68435-6320-D54C-9455-A00114FE2BEB}" dt="2022-02-08T12:09:06.744" v="619" actId="1076"/>
          <ac:cxnSpMkLst>
            <pc:docMk/>
            <pc:sldMk cId="931813216" sldId="361"/>
            <ac:cxnSpMk id="96" creationId="{F6F438F4-0F5C-3B49-AB75-998F1C06A035}"/>
          </ac:cxnSpMkLst>
        </pc:cxnChg>
        <pc:cxnChg chg="mod">
          <ac:chgData name="Charlotte Palmer" userId="f201b8e0-39f2-4d80-9c23-8c4b4d58bb62" providerId="ADAL" clId="{7EC68435-6320-D54C-9455-A00114FE2BEB}" dt="2022-02-08T12:09:39.320" v="663" actId="1037"/>
          <ac:cxnSpMkLst>
            <pc:docMk/>
            <pc:sldMk cId="931813216" sldId="361"/>
            <ac:cxnSpMk id="97" creationId="{230C5459-0B4B-6D47-879B-0941A6D6A3B3}"/>
          </ac:cxnSpMkLst>
        </pc:cxnChg>
        <pc:cxnChg chg="mod">
          <ac:chgData name="Charlotte Palmer" userId="f201b8e0-39f2-4d80-9c23-8c4b4d58bb62" providerId="ADAL" clId="{7EC68435-6320-D54C-9455-A00114FE2BEB}" dt="2022-02-08T12:10:03.992" v="703" actId="1037"/>
          <ac:cxnSpMkLst>
            <pc:docMk/>
            <pc:sldMk cId="931813216" sldId="361"/>
            <ac:cxnSpMk id="98" creationId="{40B49CF0-CDC9-ED41-88E7-A06A8F9582E6}"/>
          </ac:cxnSpMkLst>
        </pc:cxnChg>
        <pc:cxnChg chg="mod">
          <ac:chgData name="Charlotte Palmer" userId="f201b8e0-39f2-4d80-9c23-8c4b4d58bb62" providerId="ADAL" clId="{7EC68435-6320-D54C-9455-A00114FE2BEB}" dt="2022-02-08T12:09:37.835" v="661" actId="1035"/>
          <ac:cxnSpMkLst>
            <pc:docMk/>
            <pc:sldMk cId="931813216" sldId="361"/>
            <ac:cxnSpMk id="99" creationId="{A31E72DC-F7CA-BE49-B666-3402FA1B75EC}"/>
          </ac:cxnSpMkLst>
        </pc:cxnChg>
        <pc:cxnChg chg="mod">
          <ac:chgData name="Charlotte Palmer" userId="f201b8e0-39f2-4d80-9c23-8c4b4d58bb62" providerId="ADAL" clId="{7EC68435-6320-D54C-9455-A00114FE2BEB}" dt="2022-02-08T12:09:49.906" v="695" actId="1038"/>
          <ac:cxnSpMkLst>
            <pc:docMk/>
            <pc:sldMk cId="931813216" sldId="361"/>
            <ac:cxnSpMk id="100" creationId="{84E285EB-843F-A444-B7C3-3E8CB4DA0399}"/>
          </ac:cxnSpMkLst>
        </pc:cxnChg>
      </pc:sldChg>
      <pc:sldChg chg="addSp delSp modSp mod">
        <pc:chgData name="Charlotte Palmer" userId="f201b8e0-39f2-4d80-9c23-8c4b4d58bb62" providerId="ADAL" clId="{7EC68435-6320-D54C-9455-A00114FE2BEB}" dt="2022-02-08T12:36:10.070" v="1084" actId="1076"/>
        <pc:sldMkLst>
          <pc:docMk/>
          <pc:sldMk cId="2591984382" sldId="362"/>
        </pc:sldMkLst>
        <pc:spChg chg="add mod">
          <ac:chgData name="Charlotte Palmer" userId="f201b8e0-39f2-4d80-9c23-8c4b4d58bb62" providerId="ADAL" clId="{7EC68435-6320-D54C-9455-A00114FE2BEB}" dt="2022-02-08T12:35:17.186" v="1069" actId="1038"/>
          <ac:spMkLst>
            <pc:docMk/>
            <pc:sldMk cId="2591984382" sldId="362"/>
            <ac:spMk id="8" creationId="{F68A5CB9-F59E-8548-ABFD-F5BDBF6AD526}"/>
          </ac:spMkLst>
        </pc:spChg>
        <pc:spChg chg="add mod">
          <ac:chgData name="Charlotte Palmer" userId="f201b8e0-39f2-4d80-9c23-8c4b4d58bb62" providerId="ADAL" clId="{7EC68435-6320-D54C-9455-A00114FE2BEB}" dt="2022-02-08T12:33:00.560" v="835" actId="1076"/>
          <ac:spMkLst>
            <pc:docMk/>
            <pc:sldMk cId="2591984382" sldId="362"/>
            <ac:spMk id="9" creationId="{09E36871-9BF7-334D-86F1-6471522CCD91}"/>
          </ac:spMkLst>
        </pc:spChg>
        <pc:spChg chg="add mod">
          <ac:chgData name="Charlotte Palmer" userId="f201b8e0-39f2-4d80-9c23-8c4b4d58bb62" providerId="ADAL" clId="{7EC68435-6320-D54C-9455-A00114FE2BEB}" dt="2022-02-08T12:30:38.641" v="795"/>
          <ac:spMkLst>
            <pc:docMk/>
            <pc:sldMk cId="2591984382" sldId="362"/>
            <ac:spMk id="72" creationId="{00ACD8EF-200B-0440-A241-1EA137852AFC}"/>
          </ac:spMkLst>
        </pc:spChg>
        <pc:spChg chg="add mod">
          <ac:chgData name="Charlotte Palmer" userId="f201b8e0-39f2-4d80-9c23-8c4b4d58bb62" providerId="ADAL" clId="{7EC68435-6320-D54C-9455-A00114FE2BEB}" dt="2022-02-08T12:30:43.844" v="796" actId="1076"/>
          <ac:spMkLst>
            <pc:docMk/>
            <pc:sldMk cId="2591984382" sldId="362"/>
            <ac:spMk id="73" creationId="{E88A6AE0-9DFD-A448-888B-A3F207999370}"/>
          </ac:spMkLst>
        </pc:spChg>
        <pc:spChg chg="add mod">
          <ac:chgData name="Charlotte Palmer" userId="f201b8e0-39f2-4d80-9c23-8c4b4d58bb62" providerId="ADAL" clId="{7EC68435-6320-D54C-9455-A00114FE2BEB}" dt="2022-02-08T12:30:51.458" v="798" actId="1076"/>
          <ac:spMkLst>
            <pc:docMk/>
            <pc:sldMk cId="2591984382" sldId="362"/>
            <ac:spMk id="74" creationId="{30ADA51B-957D-2F43-BB8F-87860B092A68}"/>
          </ac:spMkLst>
        </pc:spChg>
        <pc:spChg chg="add mod">
          <ac:chgData name="Charlotte Palmer" userId="f201b8e0-39f2-4d80-9c23-8c4b4d58bb62" providerId="ADAL" clId="{7EC68435-6320-D54C-9455-A00114FE2BEB}" dt="2022-02-08T12:30:58.288" v="800" actId="1076"/>
          <ac:spMkLst>
            <pc:docMk/>
            <pc:sldMk cId="2591984382" sldId="362"/>
            <ac:spMk id="75" creationId="{B1FA4A1B-3AD8-1F4E-A6FE-EADA30AB1ACF}"/>
          </ac:spMkLst>
        </pc:spChg>
        <pc:spChg chg="add mod">
          <ac:chgData name="Charlotte Palmer" userId="f201b8e0-39f2-4d80-9c23-8c4b4d58bb62" providerId="ADAL" clId="{7EC68435-6320-D54C-9455-A00114FE2BEB}" dt="2022-02-08T12:31:15.099" v="802" actId="1076"/>
          <ac:spMkLst>
            <pc:docMk/>
            <pc:sldMk cId="2591984382" sldId="362"/>
            <ac:spMk id="76" creationId="{A24BD2D4-5392-AD46-92F9-AF1DB6641B34}"/>
          </ac:spMkLst>
        </pc:spChg>
        <pc:spChg chg="add mod">
          <ac:chgData name="Charlotte Palmer" userId="f201b8e0-39f2-4d80-9c23-8c4b4d58bb62" providerId="ADAL" clId="{7EC68435-6320-D54C-9455-A00114FE2BEB}" dt="2022-02-08T12:32:16.810" v="820" actId="1076"/>
          <ac:spMkLst>
            <pc:docMk/>
            <pc:sldMk cId="2591984382" sldId="362"/>
            <ac:spMk id="77" creationId="{4F6FCF07-F7C1-3F4A-BE7B-B55931CAB73B}"/>
          </ac:spMkLst>
        </pc:spChg>
        <pc:spChg chg="add mod">
          <ac:chgData name="Charlotte Palmer" userId="f201b8e0-39f2-4d80-9c23-8c4b4d58bb62" providerId="ADAL" clId="{7EC68435-6320-D54C-9455-A00114FE2BEB}" dt="2022-02-08T12:35:31.570" v="1076" actId="1076"/>
          <ac:spMkLst>
            <pc:docMk/>
            <pc:sldMk cId="2591984382" sldId="362"/>
            <ac:spMk id="78" creationId="{5FEFFC45-571B-1A40-B850-6FD6CD329942}"/>
          </ac:spMkLst>
        </pc:spChg>
        <pc:spChg chg="add mod">
          <ac:chgData name="Charlotte Palmer" userId="f201b8e0-39f2-4d80-9c23-8c4b4d58bb62" providerId="ADAL" clId="{7EC68435-6320-D54C-9455-A00114FE2BEB}" dt="2022-02-08T12:33:54.292" v="855" actId="1038"/>
          <ac:spMkLst>
            <pc:docMk/>
            <pc:sldMk cId="2591984382" sldId="362"/>
            <ac:spMk id="79" creationId="{5718DE2A-0F2A-934E-8AAD-49A9958C4864}"/>
          </ac:spMkLst>
        </pc:spChg>
        <pc:spChg chg="add mod">
          <ac:chgData name="Charlotte Palmer" userId="f201b8e0-39f2-4d80-9c23-8c4b4d58bb62" providerId="ADAL" clId="{7EC68435-6320-D54C-9455-A00114FE2BEB}" dt="2022-02-08T12:34:05.521" v="871" actId="1036"/>
          <ac:spMkLst>
            <pc:docMk/>
            <pc:sldMk cId="2591984382" sldId="362"/>
            <ac:spMk id="80" creationId="{C4665D9D-EB57-3245-AFDC-1CC12AB1F423}"/>
          </ac:spMkLst>
        </pc:spChg>
        <pc:spChg chg="add mod">
          <ac:chgData name="Charlotte Palmer" userId="f201b8e0-39f2-4d80-9c23-8c4b4d58bb62" providerId="ADAL" clId="{7EC68435-6320-D54C-9455-A00114FE2BEB}" dt="2022-02-08T12:34:13.082" v="892" actId="1036"/>
          <ac:spMkLst>
            <pc:docMk/>
            <pc:sldMk cId="2591984382" sldId="362"/>
            <ac:spMk id="81" creationId="{0EE0826E-6395-3942-8CBA-91C3C2C5D626}"/>
          </ac:spMkLst>
        </pc:spChg>
        <pc:spChg chg="add mod">
          <ac:chgData name="Charlotte Palmer" userId="f201b8e0-39f2-4d80-9c23-8c4b4d58bb62" providerId="ADAL" clId="{7EC68435-6320-D54C-9455-A00114FE2BEB}" dt="2022-02-08T12:34:37.011" v="939" actId="1038"/>
          <ac:spMkLst>
            <pc:docMk/>
            <pc:sldMk cId="2591984382" sldId="362"/>
            <ac:spMk id="82" creationId="{9455977C-A294-B64D-B06C-F92190258AC0}"/>
          </ac:spMkLst>
        </pc:spChg>
        <pc:spChg chg="add mod">
          <ac:chgData name="Charlotte Palmer" userId="f201b8e0-39f2-4d80-9c23-8c4b4d58bb62" providerId="ADAL" clId="{7EC68435-6320-D54C-9455-A00114FE2BEB}" dt="2022-02-08T12:34:59.849" v="996" actId="1037"/>
          <ac:spMkLst>
            <pc:docMk/>
            <pc:sldMk cId="2591984382" sldId="362"/>
            <ac:spMk id="83" creationId="{2C693149-69DC-C142-A455-5D44BB67A1CA}"/>
          </ac:spMkLst>
        </pc:spChg>
        <pc:spChg chg="add mod">
          <ac:chgData name="Charlotte Palmer" userId="f201b8e0-39f2-4d80-9c23-8c4b4d58bb62" providerId="ADAL" clId="{7EC68435-6320-D54C-9455-A00114FE2BEB}" dt="2022-02-08T12:35:23.148" v="1073" actId="1037"/>
          <ac:spMkLst>
            <pc:docMk/>
            <pc:sldMk cId="2591984382" sldId="362"/>
            <ac:spMk id="84" creationId="{765D7B7D-D27F-7644-8D93-4C842F781922}"/>
          </ac:spMkLst>
        </pc:spChg>
        <pc:spChg chg="add mod">
          <ac:chgData name="Charlotte Palmer" userId="f201b8e0-39f2-4d80-9c23-8c4b4d58bb62" providerId="ADAL" clId="{7EC68435-6320-D54C-9455-A00114FE2BEB}" dt="2022-02-08T12:36:04.782" v="1083" actId="1076"/>
          <ac:spMkLst>
            <pc:docMk/>
            <pc:sldMk cId="2591984382" sldId="362"/>
            <ac:spMk id="87" creationId="{72165F59-3366-394D-AD8F-76D152AB6CC7}"/>
          </ac:spMkLst>
        </pc:spChg>
        <pc:spChg chg="add mod">
          <ac:chgData name="Charlotte Palmer" userId="f201b8e0-39f2-4d80-9c23-8c4b4d58bb62" providerId="ADAL" clId="{7EC68435-6320-D54C-9455-A00114FE2BEB}" dt="2022-02-08T12:36:10.070" v="1084" actId="1076"/>
          <ac:spMkLst>
            <pc:docMk/>
            <pc:sldMk cId="2591984382" sldId="362"/>
            <ac:spMk id="88" creationId="{0CD5F548-ED63-EA46-9632-AB4BF1DF73A9}"/>
          </ac:spMkLst>
        </pc:spChg>
        <pc:spChg chg="add mod">
          <ac:chgData name="Charlotte Palmer" userId="f201b8e0-39f2-4d80-9c23-8c4b4d58bb62" providerId="ADAL" clId="{7EC68435-6320-D54C-9455-A00114FE2BEB}" dt="2022-02-08T12:35:59.126" v="1082" actId="1076"/>
          <ac:spMkLst>
            <pc:docMk/>
            <pc:sldMk cId="2591984382" sldId="362"/>
            <ac:spMk id="89" creationId="{0DE266B3-EA71-8F4F-BF4A-FBFED9D72F85}"/>
          </ac:spMkLst>
        </pc:spChg>
        <pc:grpChg chg="add">
          <ac:chgData name="Charlotte Palmer" userId="f201b8e0-39f2-4d80-9c23-8c4b4d58bb62" providerId="ADAL" clId="{7EC68435-6320-D54C-9455-A00114FE2BEB}" dt="2022-02-08T12:19:02.599" v="758" actId="164"/>
          <ac:grpSpMkLst>
            <pc:docMk/>
            <pc:sldMk cId="2591984382" sldId="362"/>
            <ac:grpSpMk id="2" creationId="{EC615BF2-46C1-8F44-A2C2-1E97100700F3}"/>
          </ac:grpSpMkLst>
        </pc:grpChg>
        <pc:grpChg chg="add mod">
          <ac:chgData name="Charlotte Palmer" userId="f201b8e0-39f2-4d80-9c23-8c4b4d58bb62" providerId="ADAL" clId="{7EC68435-6320-D54C-9455-A00114FE2BEB}" dt="2022-02-08T12:30:28.572" v="794" actId="1076"/>
          <ac:grpSpMkLst>
            <pc:docMk/>
            <pc:sldMk cId="2591984382" sldId="362"/>
            <ac:grpSpMk id="3" creationId="{5F13CCBA-A308-7644-93F9-B4A384D08CB3}"/>
          </ac:grpSpMkLst>
        </pc:grpChg>
        <pc:grpChg chg="add mod">
          <ac:chgData name="Charlotte Palmer" userId="f201b8e0-39f2-4d80-9c23-8c4b4d58bb62" providerId="ADAL" clId="{7EC68435-6320-D54C-9455-A00114FE2BEB}" dt="2022-02-08T12:31:23.652" v="804" actId="1076"/>
          <ac:grpSpMkLst>
            <pc:docMk/>
            <pc:sldMk cId="2591984382" sldId="362"/>
            <ac:grpSpMk id="5" creationId="{E184CCFB-36D4-E14A-9F34-E44FD28D77BB}"/>
          </ac:grpSpMkLst>
        </pc:grpChg>
        <pc:grpChg chg="add">
          <ac:chgData name="Charlotte Palmer" userId="f201b8e0-39f2-4d80-9c23-8c4b4d58bb62" providerId="ADAL" clId="{7EC68435-6320-D54C-9455-A00114FE2BEB}" dt="2022-02-08T12:31:28.347" v="805" actId="164"/>
          <ac:grpSpMkLst>
            <pc:docMk/>
            <pc:sldMk cId="2591984382" sldId="362"/>
            <ac:grpSpMk id="7" creationId="{45FA201A-1CBB-424B-B1BF-DACF88618B48}"/>
          </ac:grpSpMkLst>
        </pc:grpChg>
        <pc:grpChg chg="add del mod">
          <ac:chgData name="Charlotte Palmer" userId="f201b8e0-39f2-4d80-9c23-8c4b4d58bb62" providerId="ADAL" clId="{7EC68435-6320-D54C-9455-A00114FE2BEB}" dt="2022-02-08T12:19:12.119" v="760" actId="165"/>
          <ac:grpSpMkLst>
            <pc:docMk/>
            <pc:sldMk cId="2591984382" sldId="362"/>
            <ac:grpSpMk id="11" creationId="{309537F7-E921-5F45-882E-29F737D1B1CC}"/>
          </ac:grpSpMkLst>
        </pc:grpChg>
        <pc:grpChg chg="add del mod">
          <ac:chgData name="Charlotte Palmer" userId="f201b8e0-39f2-4d80-9c23-8c4b4d58bb62" providerId="ADAL" clId="{7EC68435-6320-D54C-9455-A00114FE2BEB}" dt="2022-02-08T12:18:08.800" v="732" actId="165"/>
          <ac:grpSpMkLst>
            <pc:docMk/>
            <pc:sldMk cId="2591984382" sldId="362"/>
            <ac:grpSpMk id="45" creationId="{9A2DD77F-617B-654E-8F99-1B112CD1BBD5}"/>
          </ac:grpSpMkLst>
        </pc:grpChg>
        <pc:grpChg chg="del mod topLvl">
          <ac:chgData name="Charlotte Palmer" userId="f201b8e0-39f2-4d80-9c23-8c4b4d58bb62" providerId="ADAL" clId="{7EC68435-6320-D54C-9455-A00114FE2BEB}" dt="2022-02-08T12:18:22.645" v="733" actId="165"/>
          <ac:grpSpMkLst>
            <pc:docMk/>
            <pc:sldMk cId="2591984382" sldId="362"/>
            <ac:grpSpMk id="46" creationId="{DE095DA0-C7B5-FF4A-8A34-5C17E7DBE7AE}"/>
          </ac:grpSpMkLst>
        </pc:grpChg>
        <pc:grpChg chg="add">
          <ac:chgData name="Charlotte Palmer" userId="f201b8e0-39f2-4d80-9c23-8c4b4d58bb62" providerId="ADAL" clId="{7EC68435-6320-D54C-9455-A00114FE2BEB}" dt="2022-02-08T12:35:29.436" v="1074" actId="164"/>
          <ac:grpSpMkLst>
            <pc:docMk/>
            <pc:sldMk cId="2591984382" sldId="362"/>
            <ac:grpSpMk id="85" creationId="{9ABFACC9-794A-3841-A40C-41A8D8B7D663}"/>
          </ac:grpSpMkLst>
        </pc:grpChg>
        <pc:grpChg chg="add mod">
          <ac:chgData name="Charlotte Palmer" userId="f201b8e0-39f2-4d80-9c23-8c4b4d58bb62" providerId="ADAL" clId="{7EC68435-6320-D54C-9455-A00114FE2BEB}" dt="2022-02-08T12:35:44.283" v="1078" actId="1076"/>
          <ac:grpSpMkLst>
            <pc:docMk/>
            <pc:sldMk cId="2591984382" sldId="362"/>
            <ac:grpSpMk id="86" creationId="{DC489A82-5F35-1045-B468-6650C8C22AA0}"/>
          </ac:grpSpMkLst>
        </pc:grpChg>
        <pc:cxnChg chg="del mod topLvl">
          <ac:chgData name="Charlotte Palmer" userId="f201b8e0-39f2-4d80-9c23-8c4b4d58bb62" providerId="ADAL" clId="{7EC68435-6320-D54C-9455-A00114FE2BEB}" dt="2022-02-08T12:30:17.108" v="791" actId="478"/>
          <ac:cxnSpMkLst>
            <pc:docMk/>
            <pc:sldMk cId="2591984382" sldId="362"/>
            <ac:cxnSpMk id="12" creationId="{1C3BE402-081B-2F43-9A85-23F65826D58B}"/>
          </ac:cxnSpMkLst>
        </pc:cxnChg>
        <pc:cxnChg chg="del mod topLvl">
          <ac:chgData name="Charlotte Palmer" userId="f201b8e0-39f2-4d80-9c23-8c4b4d58bb62" providerId="ADAL" clId="{7EC68435-6320-D54C-9455-A00114FE2BEB}" dt="2022-02-08T12:30:17.108" v="791" actId="478"/>
          <ac:cxnSpMkLst>
            <pc:docMk/>
            <pc:sldMk cId="2591984382" sldId="362"/>
            <ac:cxnSpMk id="16" creationId="{DE123FF5-B92C-274C-B2BD-27FE7566FBA2}"/>
          </ac:cxnSpMkLst>
        </pc:cxnChg>
        <pc:cxnChg chg="del mod topLvl">
          <ac:chgData name="Charlotte Palmer" userId="f201b8e0-39f2-4d80-9c23-8c4b4d58bb62" providerId="ADAL" clId="{7EC68435-6320-D54C-9455-A00114FE2BEB}" dt="2022-02-08T12:30:17.108" v="791" actId="478"/>
          <ac:cxnSpMkLst>
            <pc:docMk/>
            <pc:sldMk cId="2591984382" sldId="362"/>
            <ac:cxnSpMk id="17" creationId="{19DDDDD2-E97E-BF46-B8A1-DBC040534402}"/>
          </ac:cxnSpMkLst>
        </pc:cxnChg>
        <pc:cxnChg chg="mod topLvl">
          <ac:chgData name="Charlotte Palmer" userId="f201b8e0-39f2-4d80-9c23-8c4b4d58bb62" providerId="ADAL" clId="{7EC68435-6320-D54C-9455-A00114FE2BEB}" dt="2022-02-08T12:30:21.052" v="792" actId="1076"/>
          <ac:cxnSpMkLst>
            <pc:docMk/>
            <pc:sldMk cId="2591984382" sldId="362"/>
            <ac:cxnSpMk id="18" creationId="{952A4FDC-C3BD-594E-9F0F-88396B1ECCDB}"/>
          </ac:cxnSpMkLst>
        </pc:cxnChg>
        <pc:cxnChg chg="del mod topLvl">
          <ac:chgData name="Charlotte Palmer" userId="f201b8e0-39f2-4d80-9c23-8c4b4d58bb62" providerId="ADAL" clId="{7EC68435-6320-D54C-9455-A00114FE2BEB}" dt="2022-02-08T12:30:08.548" v="788" actId="478"/>
          <ac:cxnSpMkLst>
            <pc:docMk/>
            <pc:sldMk cId="2591984382" sldId="362"/>
            <ac:cxnSpMk id="19" creationId="{CBD4EDB9-FE3A-294C-AC52-61BE3D8E49B7}"/>
          </ac:cxnSpMkLst>
        </pc:cxnChg>
        <pc:cxnChg chg="del mod topLvl">
          <ac:chgData name="Charlotte Palmer" userId="f201b8e0-39f2-4d80-9c23-8c4b4d58bb62" providerId="ADAL" clId="{7EC68435-6320-D54C-9455-A00114FE2BEB}" dt="2022-02-08T12:30:08.548" v="788" actId="478"/>
          <ac:cxnSpMkLst>
            <pc:docMk/>
            <pc:sldMk cId="2591984382" sldId="362"/>
            <ac:cxnSpMk id="20" creationId="{2F0D2F91-5851-4645-8B25-2906D6B44B02}"/>
          </ac:cxnSpMkLst>
        </pc:cxnChg>
        <pc:cxnChg chg="del mod topLvl">
          <ac:chgData name="Charlotte Palmer" userId="f201b8e0-39f2-4d80-9c23-8c4b4d58bb62" providerId="ADAL" clId="{7EC68435-6320-D54C-9455-A00114FE2BEB}" dt="2022-02-08T12:30:10.650" v="789" actId="478"/>
          <ac:cxnSpMkLst>
            <pc:docMk/>
            <pc:sldMk cId="2591984382" sldId="362"/>
            <ac:cxnSpMk id="21" creationId="{09B17A2D-12AB-DE45-9726-56E78F44AFBB}"/>
          </ac:cxnSpMkLst>
        </pc:cxnChg>
        <pc:cxnChg chg="mod topLvl">
          <ac:chgData name="Charlotte Palmer" userId="f201b8e0-39f2-4d80-9c23-8c4b4d58bb62" providerId="ADAL" clId="{7EC68435-6320-D54C-9455-A00114FE2BEB}" dt="2022-02-08T12:30:14.310" v="790" actId="1076"/>
          <ac:cxnSpMkLst>
            <pc:docMk/>
            <pc:sldMk cId="2591984382" sldId="362"/>
            <ac:cxnSpMk id="22" creationId="{D0F8FDC5-5507-964E-A047-9F6C78D33589}"/>
          </ac:cxnSpMkLst>
        </pc:cxnChg>
        <pc:cxnChg chg="del mod topLvl">
          <ac:chgData name="Charlotte Palmer" userId="f201b8e0-39f2-4d80-9c23-8c4b4d58bb62" providerId="ADAL" clId="{7EC68435-6320-D54C-9455-A00114FE2BEB}" dt="2022-02-08T12:30:03.469" v="786" actId="478"/>
          <ac:cxnSpMkLst>
            <pc:docMk/>
            <pc:sldMk cId="2591984382" sldId="362"/>
            <ac:cxnSpMk id="23" creationId="{A1231DB4-9742-F349-8842-8F8D25A910DC}"/>
          </ac:cxnSpMkLst>
        </pc:cxnChg>
        <pc:cxnChg chg="del mod topLvl">
          <ac:chgData name="Charlotte Palmer" userId="f201b8e0-39f2-4d80-9c23-8c4b4d58bb62" providerId="ADAL" clId="{7EC68435-6320-D54C-9455-A00114FE2BEB}" dt="2022-02-08T12:30:03.469" v="786" actId="478"/>
          <ac:cxnSpMkLst>
            <pc:docMk/>
            <pc:sldMk cId="2591984382" sldId="362"/>
            <ac:cxnSpMk id="24" creationId="{0CEC3C01-8CC8-B344-B3B7-7A213031A848}"/>
          </ac:cxnSpMkLst>
        </pc:cxnChg>
        <pc:cxnChg chg="del mod topLvl">
          <ac:chgData name="Charlotte Palmer" userId="f201b8e0-39f2-4d80-9c23-8c4b4d58bb62" providerId="ADAL" clId="{7EC68435-6320-D54C-9455-A00114FE2BEB}" dt="2022-02-08T12:30:03.469" v="786" actId="478"/>
          <ac:cxnSpMkLst>
            <pc:docMk/>
            <pc:sldMk cId="2591984382" sldId="362"/>
            <ac:cxnSpMk id="25" creationId="{C9C8CA81-37A3-6340-A304-D2A4CB3320E1}"/>
          </ac:cxnSpMkLst>
        </pc:cxnChg>
        <pc:cxnChg chg="mod topLvl">
          <ac:chgData name="Charlotte Palmer" userId="f201b8e0-39f2-4d80-9c23-8c4b4d58bb62" providerId="ADAL" clId="{7EC68435-6320-D54C-9455-A00114FE2BEB}" dt="2022-02-08T12:30:06.190" v="787" actId="1076"/>
          <ac:cxnSpMkLst>
            <pc:docMk/>
            <pc:sldMk cId="2591984382" sldId="362"/>
            <ac:cxnSpMk id="26" creationId="{7C2992BA-016B-8340-B050-889AD9012C50}"/>
          </ac:cxnSpMkLst>
        </pc:cxnChg>
        <pc:cxnChg chg="mod topLvl">
          <ac:chgData name="Charlotte Palmer" userId="f201b8e0-39f2-4d80-9c23-8c4b4d58bb62" providerId="ADAL" clId="{7EC68435-6320-D54C-9455-A00114FE2BEB}" dt="2022-02-08T12:19:35.086" v="773" actId="1036"/>
          <ac:cxnSpMkLst>
            <pc:docMk/>
            <pc:sldMk cId="2591984382" sldId="362"/>
            <ac:cxnSpMk id="27" creationId="{C45EA7C9-2413-F94A-B69A-5F9814C6C5F1}"/>
          </ac:cxnSpMkLst>
        </pc:cxnChg>
        <pc:cxnChg chg="mod topLvl">
          <ac:chgData name="Charlotte Palmer" userId="f201b8e0-39f2-4d80-9c23-8c4b4d58bb62" providerId="ADAL" clId="{7EC68435-6320-D54C-9455-A00114FE2BEB}" dt="2022-02-08T12:19:40.610" v="780" actId="1038"/>
          <ac:cxnSpMkLst>
            <pc:docMk/>
            <pc:sldMk cId="2591984382" sldId="362"/>
            <ac:cxnSpMk id="28" creationId="{757CA574-883D-1349-936F-7C9E2AA48B8F}"/>
          </ac:cxnSpMkLst>
        </pc:cxnChg>
        <pc:cxnChg chg="mod topLvl">
          <ac:chgData name="Charlotte Palmer" userId="f201b8e0-39f2-4d80-9c23-8c4b4d58bb62" providerId="ADAL" clId="{7EC68435-6320-D54C-9455-A00114FE2BEB}" dt="2022-02-08T12:19:30.460" v="765" actId="1076"/>
          <ac:cxnSpMkLst>
            <pc:docMk/>
            <pc:sldMk cId="2591984382" sldId="362"/>
            <ac:cxnSpMk id="29" creationId="{3453DA76-71D5-6F4C-880C-5C12790F94BE}"/>
          </ac:cxnSpMkLst>
        </pc:cxnChg>
        <pc:cxnChg chg="mod topLvl">
          <ac:chgData name="Charlotte Palmer" userId="f201b8e0-39f2-4d80-9c23-8c4b4d58bb62" providerId="ADAL" clId="{7EC68435-6320-D54C-9455-A00114FE2BEB}" dt="2022-02-08T12:19:28.853" v="764" actId="1076"/>
          <ac:cxnSpMkLst>
            <pc:docMk/>
            <pc:sldMk cId="2591984382" sldId="362"/>
            <ac:cxnSpMk id="31" creationId="{A25F2336-564A-BB47-855A-6AED976FB50C}"/>
          </ac:cxnSpMkLst>
        </pc:cxnChg>
        <pc:cxnChg chg="del mod topLvl">
          <ac:chgData name="Charlotte Palmer" userId="f201b8e0-39f2-4d80-9c23-8c4b4d58bb62" providerId="ADAL" clId="{7EC68435-6320-D54C-9455-A00114FE2BEB}" dt="2022-02-08T12:20:04.305" v="782" actId="478"/>
          <ac:cxnSpMkLst>
            <pc:docMk/>
            <pc:sldMk cId="2591984382" sldId="362"/>
            <ac:cxnSpMk id="32" creationId="{A1B01B24-C2D2-1146-B1AD-B7FB2CFFBCD7}"/>
          </ac:cxnSpMkLst>
        </pc:cxnChg>
        <pc:cxnChg chg="del mod topLvl">
          <ac:chgData name="Charlotte Palmer" userId="f201b8e0-39f2-4d80-9c23-8c4b4d58bb62" providerId="ADAL" clId="{7EC68435-6320-D54C-9455-A00114FE2BEB}" dt="2022-02-08T12:20:04.305" v="782" actId="478"/>
          <ac:cxnSpMkLst>
            <pc:docMk/>
            <pc:sldMk cId="2591984382" sldId="362"/>
            <ac:cxnSpMk id="33" creationId="{7AA2866A-72F7-9A4D-88AD-6C11D3148D4D}"/>
          </ac:cxnSpMkLst>
        </pc:cxnChg>
        <pc:cxnChg chg="del mod topLvl">
          <ac:chgData name="Charlotte Palmer" userId="f201b8e0-39f2-4d80-9c23-8c4b4d58bb62" providerId="ADAL" clId="{7EC68435-6320-D54C-9455-A00114FE2BEB}" dt="2022-02-08T12:20:04.305" v="782" actId="478"/>
          <ac:cxnSpMkLst>
            <pc:docMk/>
            <pc:sldMk cId="2591984382" sldId="362"/>
            <ac:cxnSpMk id="34" creationId="{DD07E0D4-CEB8-354B-8DA9-F4E29A76440F}"/>
          </ac:cxnSpMkLst>
        </pc:cxnChg>
        <pc:cxnChg chg="del mod topLvl">
          <ac:chgData name="Charlotte Palmer" userId="f201b8e0-39f2-4d80-9c23-8c4b4d58bb62" providerId="ADAL" clId="{7EC68435-6320-D54C-9455-A00114FE2BEB}" dt="2022-02-08T12:20:04.305" v="782" actId="478"/>
          <ac:cxnSpMkLst>
            <pc:docMk/>
            <pc:sldMk cId="2591984382" sldId="362"/>
            <ac:cxnSpMk id="35" creationId="{04F20B4D-1926-FB43-AD13-8C4FA4EDF665}"/>
          </ac:cxnSpMkLst>
        </pc:cxnChg>
        <pc:cxnChg chg="del mod topLvl">
          <ac:chgData name="Charlotte Palmer" userId="f201b8e0-39f2-4d80-9c23-8c4b4d58bb62" providerId="ADAL" clId="{7EC68435-6320-D54C-9455-A00114FE2BEB}" dt="2022-02-08T12:20:04.305" v="782" actId="478"/>
          <ac:cxnSpMkLst>
            <pc:docMk/>
            <pc:sldMk cId="2591984382" sldId="362"/>
            <ac:cxnSpMk id="36" creationId="{C9D3A45D-F75F-BC41-B8EB-699DFDCED092}"/>
          </ac:cxnSpMkLst>
        </pc:cxnChg>
        <pc:cxnChg chg="del mod topLvl">
          <ac:chgData name="Charlotte Palmer" userId="f201b8e0-39f2-4d80-9c23-8c4b4d58bb62" providerId="ADAL" clId="{7EC68435-6320-D54C-9455-A00114FE2BEB}" dt="2022-02-08T12:20:04.305" v="782" actId="478"/>
          <ac:cxnSpMkLst>
            <pc:docMk/>
            <pc:sldMk cId="2591984382" sldId="362"/>
            <ac:cxnSpMk id="37" creationId="{DB42E0FB-B644-034A-9EAC-B816B57F98AF}"/>
          </ac:cxnSpMkLst>
        </pc:cxnChg>
        <pc:cxnChg chg="del mod topLvl">
          <ac:chgData name="Charlotte Palmer" userId="f201b8e0-39f2-4d80-9c23-8c4b4d58bb62" providerId="ADAL" clId="{7EC68435-6320-D54C-9455-A00114FE2BEB}" dt="2022-02-08T12:20:04.305" v="782" actId="478"/>
          <ac:cxnSpMkLst>
            <pc:docMk/>
            <pc:sldMk cId="2591984382" sldId="362"/>
            <ac:cxnSpMk id="38" creationId="{7CCFF16D-B59A-144A-9AB7-914BBE58AF9A}"/>
          </ac:cxnSpMkLst>
        </pc:cxnChg>
        <pc:cxnChg chg="del mod topLvl">
          <ac:chgData name="Charlotte Palmer" userId="f201b8e0-39f2-4d80-9c23-8c4b4d58bb62" providerId="ADAL" clId="{7EC68435-6320-D54C-9455-A00114FE2BEB}" dt="2022-02-08T12:20:04.305" v="782" actId="478"/>
          <ac:cxnSpMkLst>
            <pc:docMk/>
            <pc:sldMk cId="2591984382" sldId="362"/>
            <ac:cxnSpMk id="39" creationId="{719FE126-FF51-C54F-AD85-00FF0DE98B72}"/>
          </ac:cxnSpMkLst>
        </pc:cxnChg>
        <pc:cxnChg chg="del mod topLvl">
          <ac:chgData name="Charlotte Palmer" userId="f201b8e0-39f2-4d80-9c23-8c4b4d58bb62" providerId="ADAL" clId="{7EC68435-6320-D54C-9455-A00114FE2BEB}" dt="2022-02-08T12:20:04.305" v="782" actId="478"/>
          <ac:cxnSpMkLst>
            <pc:docMk/>
            <pc:sldMk cId="2591984382" sldId="362"/>
            <ac:cxnSpMk id="40" creationId="{C3FB2C85-7500-DA42-B3A0-2EF9DE5AAFEA}"/>
          </ac:cxnSpMkLst>
        </pc:cxnChg>
        <pc:cxnChg chg="del mod topLvl">
          <ac:chgData name="Charlotte Palmer" userId="f201b8e0-39f2-4d80-9c23-8c4b4d58bb62" providerId="ADAL" clId="{7EC68435-6320-D54C-9455-A00114FE2BEB}" dt="2022-02-08T12:20:04.305" v="782" actId="478"/>
          <ac:cxnSpMkLst>
            <pc:docMk/>
            <pc:sldMk cId="2591984382" sldId="362"/>
            <ac:cxnSpMk id="42" creationId="{759EE534-57AA-2349-9B3E-335D3A76D8EC}"/>
          </ac:cxnSpMkLst>
        </pc:cxnChg>
        <pc:cxnChg chg="del mod topLvl">
          <ac:chgData name="Charlotte Palmer" userId="f201b8e0-39f2-4d80-9c23-8c4b4d58bb62" providerId="ADAL" clId="{7EC68435-6320-D54C-9455-A00114FE2BEB}" dt="2022-02-08T12:20:04.305" v="782" actId="478"/>
          <ac:cxnSpMkLst>
            <pc:docMk/>
            <pc:sldMk cId="2591984382" sldId="362"/>
            <ac:cxnSpMk id="43" creationId="{FACC4E52-BD17-8D48-AF8C-9A1067CBC085}"/>
          </ac:cxnSpMkLst>
        </pc:cxnChg>
        <pc:cxnChg chg="del mod topLvl">
          <ac:chgData name="Charlotte Palmer" userId="f201b8e0-39f2-4d80-9c23-8c4b4d58bb62" providerId="ADAL" clId="{7EC68435-6320-D54C-9455-A00114FE2BEB}" dt="2022-02-08T12:20:04.305" v="782" actId="478"/>
          <ac:cxnSpMkLst>
            <pc:docMk/>
            <pc:sldMk cId="2591984382" sldId="362"/>
            <ac:cxnSpMk id="44" creationId="{8DEBE115-2371-2244-95C0-6FC9BE960720}"/>
          </ac:cxnSpMkLst>
        </pc:cxnChg>
        <pc:cxnChg chg="del mod topLvl">
          <ac:chgData name="Charlotte Palmer" userId="f201b8e0-39f2-4d80-9c23-8c4b4d58bb62" providerId="ADAL" clId="{7EC68435-6320-D54C-9455-A00114FE2BEB}" dt="2022-02-08T12:18:31.476" v="742" actId="478"/>
          <ac:cxnSpMkLst>
            <pc:docMk/>
            <pc:sldMk cId="2591984382" sldId="362"/>
            <ac:cxnSpMk id="47" creationId="{F1835638-FA64-5B45-829E-B392BE65CDEB}"/>
          </ac:cxnSpMkLst>
        </pc:cxnChg>
        <pc:cxnChg chg="del mod topLvl">
          <ac:chgData name="Charlotte Palmer" userId="f201b8e0-39f2-4d80-9c23-8c4b4d58bb62" providerId="ADAL" clId="{7EC68435-6320-D54C-9455-A00114FE2BEB}" dt="2022-02-08T12:18:34.802" v="746" actId="478"/>
          <ac:cxnSpMkLst>
            <pc:docMk/>
            <pc:sldMk cId="2591984382" sldId="362"/>
            <ac:cxnSpMk id="48" creationId="{AF861AC8-8DAD-2749-AD1D-EEA0FE82D15E}"/>
          </ac:cxnSpMkLst>
        </pc:cxnChg>
        <pc:cxnChg chg="del mod topLvl">
          <ac:chgData name="Charlotte Palmer" userId="f201b8e0-39f2-4d80-9c23-8c4b4d58bb62" providerId="ADAL" clId="{7EC68435-6320-D54C-9455-A00114FE2BEB}" dt="2022-02-08T12:18:32.522" v="743" actId="478"/>
          <ac:cxnSpMkLst>
            <pc:docMk/>
            <pc:sldMk cId="2591984382" sldId="362"/>
            <ac:cxnSpMk id="49" creationId="{2744D078-8156-CB44-B44B-CF41550DD68A}"/>
          </ac:cxnSpMkLst>
        </pc:cxnChg>
        <pc:cxnChg chg="del mod topLvl">
          <ac:chgData name="Charlotte Palmer" userId="f201b8e0-39f2-4d80-9c23-8c4b4d58bb62" providerId="ADAL" clId="{7EC68435-6320-D54C-9455-A00114FE2BEB}" dt="2022-02-08T12:18:34.076" v="745" actId="478"/>
          <ac:cxnSpMkLst>
            <pc:docMk/>
            <pc:sldMk cId="2591984382" sldId="362"/>
            <ac:cxnSpMk id="50" creationId="{487A6BF5-38B0-5B40-8B54-9193CD5D0192}"/>
          </ac:cxnSpMkLst>
        </pc:cxnChg>
        <pc:cxnChg chg="mod topLvl">
          <ac:chgData name="Charlotte Palmer" userId="f201b8e0-39f2-4d80-9c23-8c4b4d58bb62" providerId="ADAL" clId="{7EC68435-6320-D54C-9455-A00114FE2BEB}" dt="2022-02-08T12:18:57.139" v="757" actId="1076"/>
          <ac:cxnSpMkLst>
            <pc:docMk/>
            <pc:sldMk cId="2591984382" sldId="362"/>
            <ac:cxnSpMk id="51" creationId="{0F818512-B303-B145-A762-D26153DFB44E}"/>
          </ac:cxnSpMkLst>
        </pc:cxnChg>
        <pc:cxnChg chg="mod topLvl">
          <ac:chgData name="Charlotte Palmer" userId="f201b8e0-39f2-4d80-9c23-8c4b4d58bb62" providerId="ADAL" clId="{7EC68435-6320-D54C-9455-A00114FE2BEB}" dt="2022-02-08T12:18:50.472" v="754" actId="1076"/>
          <ac:cxnSpMkLst>
            <pc:docMk/>
            <pc:sldMk cId="2591984382" sldId="362"/>
            <ac:cxnSpMk id="52" creationId="{AD7F0DAB-214D-2748-92B5-4358D1FE0BAE}"/>
          </ac:cxnSpMkLst>
        </pc:cxnChg>
        <pc:cxnChg chg="mod topLvl">
          <ac:chgData name="Charlotte Palmer" userId="f201b8e0-39f2-4d80-9c23-8c4b4d58bb62" providerId="ADAL" clId="{7EC68435-6320-D54C-9455-A00114FE2BEB}" dt="2022-02-08T12:18:55.131" v="756" actId="1076"/>
          <ac:cxnSpMkLst>
            <pc:docMk/>
            <pc:sldMk cId="2591984382" sldId="362"/>
            <ac:cxnSpMk id="53" creationId="{073D7253-3261-2C47-AD32-DACB211817F0}"/>
          </ac:cxnSpMkLst>
        </pc:cxnChg>
        <pc:cxnChg chg="mod topLvl">
          <ac:chgData name="Charlotte Palmer" userId="f201b8e0-39f2-4d80-9c23-8c4b4d58bb62" providerId="ADAL" clId="{7EC68435-6320-D54C-9455-A00114FE2BEB}" dt="2022-02-08T12:18:52.919" v="755" actId="1076"/>
          <ac:cxnSpMkLst>
            <pc:docMk/>
            <pc:sldMk cId="2591984382" sldId="362"/>
            <ac:cxnSpMk id="54" creationId="{A16D039A-2135-AA43-9833-B58BBD9F278C}"/>
          </ac:cxnSpMkLst>
        </pc:cxnChg>
        <pc:cxnChg chg="del mod topLvl">
          <ac:chgData name="Charlotte Palmer" userId="f201b8e0-39f2-4d80-9c23-8c4b4d58bb62" providerId="ADAL" clId="{7EC68435-6320-D54C-9455-A00114FE2BEB}" dt="2022-02-08T12:18:30.530" v="741" actId="478"/>
          <ac:cxnSpMkLst>
            <pc:docMk/>
            <pc:sldMk cId="2591984382" sldId="362"/>
            <ac:cxnSpMk id="55" creationId="{9B0E499E-82E0-EC4C-9FBF-7B178F12C657}"/>
          </ac:cxnSpMkLst>
        </pc:cxnChg>
        <pc:cxnChg chg="del mod topLvl">
          <ac:chgData name="Charlotte Palmer" userId="f201b8e0-39f2-4d80-9c23-8c4b4d58bb62" providerId="ADAL" clId="{7EC68435-6320-D54C-9455-A00114FE2BEB}" dt="2022-02-08T12:18:28.813" v="739" actId="478"/>
          <ac:cxnSpMkLst>
            <pc:docMk/>
            <pc:sldMk cId="2591984382" sldId="362"/>
            <ac:cxnSpMk id="56" creationId="{3C5F5FE0-5D1A-744E-B1EE-31972B6AEF72}"/>
          </ac:cxnSpMkLst>
        </pc:cxnChg>
        <pc:cxnChg chg="del mod topLvl">
          <ac:chgData name="Charlotte Palmer" userId="f201b8e0-39f2-4d80-9c23-8c4b4d58bb62" providerId="ADAL" clId="{7EC68435-6320-D54C-9455-A00114FE2BEB}" dt="2022-02-08T12:18:25.975" v="735" actId="478"/>
          <ac:cxnSpMkLst>
            <pc:docMk/>
            <pc:sldMk cId="2591984382" sldId="362"/>
            <ac:cxnSpMk id="57" creationId="{81D90DED-738B-8546-93A2-963D58565617}"/>
          </ac:cxnSpMkLst>
        </pc:cxnChg>
        <pc:cxnChg chg="del mod topLvl">
          <ac:chgData name="Charlotte Palmer" userId="f201b8e0-39f2-4d80-9c23-8c4b4d58bb62" providerId="ADAL" clId="{7EC68435-6320-D54C-9455-A00114FE2BEB}" dt="2022-02-08T12:18:27.544" v="737" actId="478"/>
          <ac:cxnSpMkLst>
            <pc:docMk/>
            <pc:sldMk cId="2591984382" sldId="362"/>
            <ac:cxnSpMk id="58" creationId="{A8424E21-ED5C-9F4B-81AE-658AA227FAF3}"/>
          </ac:cxnSpMkLst>
        </pc:cxnChg>
        <pc:cxnChg chg="del mod topLvl">
          <ac:chgData name="Charlotte Palmer" userId="f201b8e0-39f2-4d80-9c23-8c4b4d58bb62" providerId="ADAL" clId="{7EC68435-6320-D54C-9455-A00114FE2BEB}" dt="2022-02-08T12:18:35.736" v="747" actId="478"/>
          <ac:cxnSpMkLst>
            <pc:docMk/>
            <pc:sldMk cId="2591984382" sldId="362"/>
            <ac:cxnSpMk id="59" creationId="{F393FF9B-97AD-5B45-BE9A-1AE394DE4C6C}"/>
          </ac:cxnSpMkLst>
        </pc:cxnChg>
        <pc:cxnChg chg="del mod topLvl">
          <ac:chgData name="Charlotte Palmer" userId="f201b8e0-39f2-4d80-9c23-8c4b4d58bb62" providerId="ADAL" clId="{7EC68435-6320-D54C-9455-A00114FE2BEB}" dt="2022-02-08T12:18:33.555" v="744" actId="478"/>
          <ac:cxnSpMkLst>
            <pc:docMk/>
            <pc:sldMk cId="2591984382" sldId="362"/>
            <ac:cxnSpMk id="60" creationId="{7B2F4D7F-52C0-1D45-B6D1-DD91CBC30B58}"/>
          </ac:cxnSpMkLst>
        </pc:cxnChg>
        <pc:cxnChg chg="del mod topLvl">
          <ac:chgData name="Charlotte Palmer" userId="f201b8e0-39f2-4d80-9c23-8c4b4d58bb62" providerId="ADAL" clId="{7EC68435-6320-D54C-9455-A00114FE2BEB}" dt="2022-02-08T12:18:37.611" v="749" actId="478"/>
          <ac:cxnSpMkLst>
            <pc:docMk/>
            <pc:sldMk cId="2591984382" sldId="362"/>
            <ac:cxnSpMk id="61" creationId="{4D16EB7F-AF60-2949-8E90-75D7DDFF9D9F}"/>
          </ac:cxnSpMkLst>
        </pc:cxnChg>
        <pc:cxnChg chg="del mod topLvl">
          <ac:chgData name="Charlotte Palmer" userId="f201b8e0-39f2-4d80-9c23-8c4b4d58bb62" providerId="ADAL" clId="{7EC68435-6320-D54C-9455-A00114FE2BEB}" dt="2022-02-08T12:18:36.679" v="748" actId="478"/>
          <ac:cxnSpMkLst>
            <pc:docMk/>
            <pc:sldMk cId="2591984382" sldId="362"/>
            <ac:cxnSpMk id="62" creationId="{40566A7C-47CD-F24E-BC0A-26EA151EE2F2}"/>
          </ac:cxnSpMkLst>
        </pc:cxnChg>
        <pc:cxnChg chg="mod topLvl">
          <ac:chgData name="Charlotte Palmer" userId="f201b8e0-39f2-4d80-9c23-8c4b4d58bb62" providerId="ADAL" clId="{7EC68435-6320-D54C-9455-A00114FE2BEB}" dt="2022-02-08T12:18:42.430" v="751" actId="1076"/>
          <ac:cxnSpMkLst>
            <pc:docMk/>
            <pc:sldMk cId="2591984382" sldId="362"/>
            <ac:cxnSpMk id="63" creationId="{8EFA2BB8-932A-874C-ADCE-ACE650DB0FED}"/>
          </ac:cxnSpMkLst>
        </pc:cxnChg>
        <pc:cxnChg chg="del mod topLvl">
          <ac:chgData name="Charlotte Palmer" userId="f201b8e0-39f2-4d80-9c23-8c4b4d58bb62" providerId="ADAL" clId="{7EC68435-6320-D54C-9455-A00114FE2BEB}" dt="2022-02-08T12:18:25.540" v="734" actId="478"/>
          <ac:cxnSpMkLst>
            <pc:docMk/>
            <pc:sldMk cId="2591984382" sldId="362"/>
            <ac:cxnSpMk id="64" creationId="{D48578F7-C3C3-194D-8815-133BC88D78C1}"/>
          </ac:cxnSpMkLst>
        </pc:cxnChg>
        <pc:cxnChg chg="mod topLvl">
          <ac:chgData name="Charlotte Palmer" userId="f201b8e0-39f2-4d80-9c23-8c4b4d58bb62" providerId="ADAL" clId="{7EC68435-6320-D54C-9455-A00114FE2BEB}" dt="2022-02-08T12:18:40.945" v="750" actId="1076"/>
          <ac:cxnSpMkLst>
            <pc:docMk/>
            <pc:sldMk cId="2591984382" sldId="362"/>
            <ac:cxnSpMk id="65" creationId="{C61C759D-52F7-3043-82F4-3AE57EB5DFAA}"/>
          </ac:cxnSpMkLst>
        </pc:cxnChg>
        <pc:cxnChg chg="mod topLvl">
          <ac:chgData name="Charlotte Palmer" userId="f201b8e0-39f2-4d80-9c23-8c4b4d58bb62" providerId="ADAL" clId="{7EC68435-6320-D54C-9455-A00114FE2BEB}" dt="2022-02-08T12:18:46.163" v="753" actId="1076"/>
          <ac:cxnSpMkLst>
            <pc:docMk/>
            <pc:sldMk cId="2591984382" sldId="362"/>
            <ac:cxnSpMk id="66" creationId="{2E48E7A9-120B-4444-8EFF-46427CAF0D5C}"/>
          </ac:cxnSpMkLst>
        </pc:cxnChg>
        <pc:cxnChg chg="mod topLvl">
          <ac:chgData name="Charlotte Palmer" userId="f201b8e0-39f2-4d80-9c23-8c4b4d58bb62" providerId="ADAL" clId="{7EC68435-6320-D54C-9455-A00114FE2BEB}" dt="2022-02-08T12:18:44.457" v="752" actId="1076"/>
          <ac:cxnSpMkLst>
            <pc:docMk/>
            <pc:sldMk cId="2591984382" sldId="362"/>
            <ac:cxnSpMk id="67" creationId="{C3D27F91-48F6-5846-99C4-53C87715C460}"/>
          </ac:cxnSpMkLst>
        </pc:cxnChg>
        <pc:cxnChg chg="del mod topLvl">
          <ac:chgData name="Charlotte Palmer" userId="f201b8e0-39f2-4d80-9c23-8c4b4d58bb62" providerId="ADAL" clId="{7EC68435-6320-D54C-9455-A00114FE2BEB}" dt="2022-02-08T12:18:29.950" v="740" actId="478"/>
          <ac:cxnSpMkLst>
            <pc:docMk/>
            <pc:sldMk cId="2591984382" sldId="362"/>
            <ac:cxnSpMk id="68" creationId="{AB4E87DF-1698-7841-9D2F-ECF6AB78BA33}"/>
          </ac:cxnSpMkLst>
        </pc:cxnChg>
        <pc:cxnChg chg="del mod topLvl">
          <ac:chgData name="Charlotte Palmer" userId="f201b8e0-39f2-4d80-9c23-8c4b4d58bb62" providerId="ADAL" clId="{7EC68435-6320-D54C-9455-A00114FE2BEB}" dt="2022-02-08T12:18:26.983" v="736" actId="478"/>
          <ac:cxnSpMkLst>
            <pc:docMk/>
            <pc:sldMk cId="2591984382" sldId="362"/>
            <ac:cxnSpMk id="69" creationId="{8D2226B6-A9C1-3745-8A69-EE76A7A9DA8F}"/>
          </ac:cxnSpMkLst>
        </pc:cxnChg>
        <pc:cxnChg chg="del mod topLvl">
          <ac:chgData name="Charlotte Palmer" userId="f201b8e0-39f2-4d80-9c23-8c4b4d58bb62" providerId="ADAL" clId="{7EC68435-6320-D54C-9455-A00114FE2BEB}" dt="2022-02-08T12:18:28.364" v="738" actId="478"/>
          <ac:cxnSpMkLst>
            <pc:docMk/>
            <pc:sldMk cId="2591984382" sldId="362"/>
            <ac:cxnSpMk id="70" creationId="{951FEAE4-3EB8-D44B-B6D5-148E9B1AD6B1}"/>
          </ac:cxnSpMkLst>
        </pc:cxnChg>
        <pc:cxnChg chg="add mod">
          <ac:chgData name="Charlotte Palmer" userId="f201b8e0-39f2-4d80-9c23-8c4b4d58bb62" providerId="ADAL" clId="{7EC68435-6320-D54C-9455-A00114FE2BEB}" dt="2022-02-08T12:29:59.839" v="785" actId="1076"/>
          <ac:cxnSpMkLst>
            <pc:docMk/>
            <pc:sldMk cId="2591984382" sldId="362"/>
            <ac:cxnSpMk id="71" creationId="{FE5CABDC-DF52-BD47-B633-40EDD2B3DCFD}"/>
          </ac:cxnSpMkLst>
        </pc:cxnChg>
      </pc:sldChg>
      <pc:sldChg chg="addSp delSp modSp add del mod">
        <pc:chgData name="Charlotte Palmer" userId="f201b8e0-39f2-4d80-9c23-8c4b4d58bb62" providerId="ADAL" clId="{7EC68435-6320-D54C-9455-A00114FE2BEB}" dt="2022-02-12T10:53:08.264" v="2073" actId="2696"/>
        <pc:sldMkLst>
          <pc:docMk/>
          <pc:sldMk cId="241853727" sldId="363"/>
        </pc:sldMkLst>
        <pc:spChg chg="add mod">
          <ac:chgData name="Charlotte Palmer" userId="f201b8e0-39f2-4d80-9c23-8c4b4d58bb62" providerId="ADAL" clId="{7EC68435-6320-D54C-9455-A00114FE2BEB}" dt="2022-02-12T10:52:28.715" v="2047" actId="255"/>
          <ac:spMkLst>
            <pc:docMk/>
            <pc:sldMk cId="241853727" sldId="363"/>
            <ac:spMk id="3" creationId="{9D414087-9C32-5B4F-9332-A9423534417C}"/>
          </ac:spMkLst>
        </pc:spChg>
        <pc:picChg chg="del">
          <ac:chgData name="Charlotte Palmer" userId="f201b8e0-39f2-4d80-9c23-8c4b4d58bb62" providerId="ADAL" clId="{7EC68435-6320-D54C-9455-A00114FE2BEB}" dt="2022-02-12T10:44:31.739" v="1205" actId="478"/>
          <ac:picMkLst>
            <pc:docMk/>
            <pc:sldMk cId="241853727" sldId="363"/>
            <ac:picMk id="161" creationId="{00000000-0000-0000-0000-000000000000}"/>
          </ac:picMkLst>
        </pc:picChg>
      </pc:sldChg>
      <pc:sldChg chg="add">
        <pc:chgData name="Charlotte Palmer" userId="f201b8e0-39f2-4d80-9c23-8c4b4d58bb62" providerId="ADAL" clId="{7EC68435-6320-D54C-9455-A00114FE2BEB}" dt="2022-02-12T10:52:33.943" v="2048"/>
        <pc:sldMkLst>
          <pc:docMk/>
          <pc:sldMk cId="1247455484" sldId="364"/>
        </pc:sldMkLst>
      </pc:sldChg>
    </pc:docChg>
  </pc:docChgLst>
  <pc:docChgLst>
    <pc:chgData name="Charlotte Palmer" userId="f201b8e0-39f2-4d80-9c23-8c4b4d58bb62" providerId="ADAL" clId="{7E12BA9D-1205-3842-BDA6-C2433C210DA8}"/>
    <pc:docChg chg="undo custSel addSld delSld modSld sldOrd">
      <pc:chgData name="Charlotte Palmer" userId="f201b8e0-39f2-4d80-9c23-8c4b4d58bb62" providerId="ADAL" clId="{7E12BA9D-1205-3842-BDA6-C2433C210DA8}" dt="2022-02-06T16:51:50.323" v="6912" actId="313"/>
      <pc:docMkLst>
        <pc:docMk/>
      </pc:docMkLst>
      <pc:sldChg chg="modSp mod">
        <pc:chgData name="Charlotte Palmer" userId="f201b8e0-39f2-4d80-9c23-8c4b4d58bb62" providerId="ADAL" clId="{7E12BA9D-1205-3842-BDA6-C2433C210DA8}" dt="2022-02-06T16:51:50.032" v="6911" actId="313"/>
        <pc:sldMkLst>
          <pc:docMk/>
          <pc:sldMk cId="2896413854" sldId="338"/>
        </pc:sldMkLst>
        <pc:spChg chg="mod">
          <ac:chgData name="Charlotte Palmer" userId="f201b8e0-39f2-4d80-9c23-8c4b4d58bb62" providerId="ADAL" clId="{7E12BA9D-1205-3842-BDA6-C2433C210DA8}" dt="2022-02-06T16:51:50.032" v="6911" actId="313"/>
          <ac:spMkLst>
            <pc:docMk/>
            <pc:sldMk cId="2896413854" sldId="338"/>
            <ac:spMk id="18" creationId="{00000000-0000-0000-0000-000000000000}"/>
          </ac:spMkLst>
        </pc:spChg>
      </pc:sldChg>
      <pc:sldChg chg="modSp mod">
        <pc:chgData name="Charlotte Palmer" userId="f201b8e0-39f2-4d80-9c23-8c4b4d58bb62" providerId="ADAL" clId="{7E12BA9D-1205-3842-BDA6-C2433C210DA8}" dt="2022-02-06T16:51:50.323" v="6912" actId="313"/>
        <pc:sldMkLst>
          <pc:docMk/>
          <pc:sldMk cId="2513306961" sldId="339"/>
        </pc:sldMkLst>
        <pc:spChg chg="mod">
          <ac:chgData name="Charlotte Palmer" userId="f201b8e0-39f2-4d80-9c23-8c4b4d58bb62" providerId="ADAL" clId="{7E12BA9D-1205-3842-BDA6-C2433C210DA8}" dt="2022-02-06T16:51:50.323" v="6912" actId="313"/>
          <ac:spMkLst>
            <pc:docMk/>
            <pc:sldMk cId="2513306961" sldId="339"/>
            <ac:spMk id="41" creationId="{C8173F08-B69E-414D-B77B-B370654FA1BF}"/>
          </ac:spMkLst>
        </pc:spChg>
      </pc:sldChg>
      <pc:sldChg chg="addSp delSp modSp mod modNotesTx">
        <pc:chgData name="Charlotte Palmer" userId="f201b8e0-39f2-4d80-9c23-8c4b4d58bb62" providerId="ADAL" clId="{7E12BA9D-1205-3842-BDA6-C2433C210DA8}" dt="2022-02-06T16:51:49.490" v="6909" actId="313"/>
        <pc:sldMkLst>
          <pc:docMk/>
          <pc:sldMk cId="1646794642" sldId="340"/>
        </pc:sldMkLst>
        <pc:spChg chg="add del mod">
          <ac:chgData name="Charlotte Palmer" userId="f201b8e0-39f2-4d80-9c23-8c4b4d58bb62" providerId="ADAL" clId="{7E12BA9D-1205-3842-BDA6-C2433C210DA8}" dt="2022-02-06T13:07:11.159" v="6850"/>
          <ac:spMkLst>
            <pc:docMk/>
            <pc:sldMk cId="1646794642" sldId="340"/>
            <ac:spMk id="3" creationId="{F9333716-27F9-CE41-B3C1-B085958EFAFD}"/>
          </ac:spMkLst>
        </pc:spChg>
        <pc:spChg chg="mod">
          <ac:chgData name="Charlotte Palmer" userId="f201b8e0-39f2-4d80-9c23-8c4b4d58bb62" providerId="ADAL" clId="{7E12BA9D-1205-3842-BDA6-C2433C210DA8}" dt="2022-02-06T16:51:49.490" v="6909" actId="313"/>
          <ac:spMkLst>
            <pc:docMk/>
            <pc:sldMk cId="1646794642" sldId="340"/>
            <ac:spMk id="17" creationId="{080C1374-1432-484D-927D-CA66934C74E3}"/>
          </ac:spMkLst>
        </pc:spChg>
        <pc:spChg chg="add mod">
          <ac:chgData name="Charlotte Palmer" userId="f201b8e0-39f2-4d80-9c23-8c4b4d58bb62" providerId="ADAL" clId="{7E12BA9D-1205-3842-BDA6-C2433C210DA8}" dt="2022-02-06T13:02:40.670" v="6576"/>
          <ac:spMkLst>
            <pc:docMk/>
            <pc:sldMk cId="1646794642" sldId="340"/>
            <ac:spMk id="18" creationId="{C83F2C32-C180-1441-92DB-98737FEB6148}"/>
          </ac:spMkLst>
        </pc:spChg>
        <pc:spChg chg="mod">
          <ac:chgData name="Charlotte Palmer" userId="f201b8e0-39f2-4d80-9c23-8c4b4d58bb62" providerId="ADAL" clId="{7E12BA9D-1205-3842-BDA6-C2433C210DA8}" dt="2022-02-06T13:04:14.394" v="6738" actId="20577"/>
          <ac:spMkLst>
            <pc:docMk/>
            <pc:sldMk cId="1646794642" sldId="340"/>
            <ac:spMk id="20" creationId="{85F7004C-7EE6-6549-B82C-8C9AC29E7585}"/>
          </ac:spMkLst>
        </pc:spChg>
        <pc:spChg chg="add mod">
          <ac:chgData name="Charlotte Palmer" userId="f201b8e0-39f2-4d80-9c23-8c4b4d58bb62" providerId="ADAL" clId="{7E12BA9D-1205-3842-BDA6-C2433C210DA8}" dt="2022-02-06T13:07:00.230" v="6837" actId="1076"/>
          <ac:spMkLst>
            <pc:docMk/>
            <pc:sldMk cId="1646794642" sldId="340"/>
            <ac:spMk id="21" creationId="{0CA6A0D9-8856-8C45-938B-E20A76571E50}"/>
          </ac:spMkLst>
        </pc:spChg>
        <pc:spChg chg="add mod">
          <ac:chgData name="Charlotte Palmer" userId="f201b8e0-39f2-4d80-9c23-8c4b4d58bb62" providerId="ADAL" clId="{7E12BA9D-1205-3842-BDA6-C2433C210DA8}" dt="2022-02-06T13:06:36.998" v="6750" actId="14100"/>
          <ac:spMkLst>
            <pc:docMk/>
            <pc:sldMk cId="1646794642" sldId="340"/>
            <ac:spMk id="22" creationId="{DF89CE98-EEB5-9A45-9AC6-069FE9EC6C17}"/>
          </ac:spMkLst>
        </pc:spChg>
        <pc:graphicFrameChg chg="del">
          <ac:chgData name="Charlotte Palmer" userId="f201b8e0-39f2-4d80-9c23-8c4b4d58bb62" providerId="ADAL" clId="{7E12BA9D-1205-3842-BDA6-C2433C210DA8}" dt="2022-02-06T13:05:48.246" v="6741" actId="478"/>
          <ac:graphicFrameMkLst>
            <pc:docMk/>
            <pc:sldMk cId="1646794642" sldId="340"/>
            <ac:graphicFrameMk id="38" creationId="{00000000-0000-0000-0000-000000000000}"/>
          </ac:graphicFrameMkLst>
        </pc:graphicFrameChg>
        <pc:graphicFrameChg chg="mod">
          <ac:chgData name="Charlotte Palmer" userId="f201b8e0-39f2-4d80-9c23-8c4b4d58bb62" providerId="ADAL" clId="{7E12BA9D-1205-3842-BDA6-C2433C210DA8}" dt="2022-02-06T13:07:04.134" v="6848" actId="1036"/>
          <ac:graphicFrameMkLst>
            <pc:docMk/>
            <pc:sldMk cId="1646794642" sldId="340"/>
            <ac:graphicFrameMk id="40" creationId="{00000000-0000-0000-0000-000000000000}"/>
          </ac:graphicFrameMkLst>
        </pc:graphicFrameChg>
        <pc:picChg chg="add mod">
          <ac:chgData name="Charlotte Palmer" userId="f201b8e0-39f2-4d80-9c23-8c4b4d58bb62" providerId="ADAL" clId="{7E12BA9D-1205-3842-BDA6-C2433C210DA8}" dt="2022-02-06T13:06:05.465" v="6745" actId="1076"/>
          <ac:picMkLst>
            <pc:docMk/>
            <pc:sldMk cId="1646794642" sldId="340"/>
            <ac:picMk id="2" creationId="{36A049CC-CCAC-8C43-AAC4-1F3C4FC5D07B}"/>
          </ac:picMkLst>
        </pc:picChg>
      </pc:sldChg>
      <pc:sldChg chg="addSp delSp modSp mod modNotesTx">
        <pc:chgData name="Charlotte Palmer" userId="f201b8e0-39f2-4d80-9c23-8c4b4d58bb62" providerId="ADAL" clId="{7E12BA9D-1205-3842-BDA6-C2433C210DA8}" dt="2022-02-06T16:51:49.751" v="6910" actId="313"/>
        <pc:sldMkLst>
          <pc:docMk/>
          <pc:sldMk cId="1646794642" sldId="341"/>
        </pc:sldMkLst>
        <pc:spChg chg="mod">
          <ac:chgData name="Charlotte Palmer" userId="f201b8e0-39f2-4d80-9c23-8c4b4d58bb62" providerId="ADAL" clId="{7E12BA9D-1205-3842-BDA6-C2433C210DA8}" dt="2022-02-06T16:51:49.751" v="6910" actId="313"/>
          <ac:spMkLst>
            <pc:docMk/>
            <pc:sldMk cId="1646794642" sldId="341"/>
            <ac:spMk id="19" creationId="{3E617F7C-375B-FA42-A4E5-57BA69E2C081}"/>
          </ac:spMkLst>
        </pc:spChg>
        <pc:graphicFrameChg chg="add mod">
          <ac:chgData name="Charlotte Palmer" userId="f201b8e0-39f2-4d80-9c23-8c4b4d58bb62" providerId="ADAL" clId="{7E12BA9D-1205-3842-BDA6-C2433C210DA8}" dt="2022-01-19T10:59:01.884" v="5892" actId="1076"/>
          <ac:graphicFrameMkLst>
            <pc:docMk/>
            <pc:sldMk cId="1646794642" sldId="341"/>
            <ac:graphicFrameMk id="18" creationId="{303B09B7-7FC8-BC4F-9A1C-6DA54364FE3E}"/>
          </ac:graphicFrameMkLst>
        </pc:graphicFrameChg>
        <pc:graphicFrameChg chg="del">
          <ac:chgData name="Charlotte Palmer" userId="f201b8e0-39f2-4d80-9c23-8c4b4d58bb62" providerId="ADAL" clId="{7E12BA9D-1205-3842-BDA6-C2433C210DA8}" dt="2022-01-19T10:58:56.258" v="5890" actId="478"/>
          <ac:graphicFrameMkLst>
            <pc:docMk/>
            <pc:sldMk cId="1646794642" sldId="341"/>
            <ac:graphicFrameMk id="31" creationId="{00000000-0000-0000-0000-000000000000}"/>
          </ac:graphicFrameMkLst>
        </pc:graphicFrameChg>
      </pc:sldChg>
      <pc:sldChg chg="del">
        <pc:chgData name="Charlotte Palmer" userId="f201b8e0-39f2-4d80-9c23-8c4b4d58bb62" providerId="ADAL" clId="{7E12BA9D-1205-3842-BDA6-C2433C210DA8}" dt="2022-01-31T14:22:09.681" v="6465" actId="2696"/>
        <pc:sldMkLst>
          <pc:docMk/>
          <pc:sldMk cId="1638127328" sldId="344"/>
        </pc:sldMkLst>
      </pc:sldChg>
      <pc:sldChg chg="addSp delSp modSp mod modNotesTx">
        <pc:chgData name="Charlotte Palmer" userId="f201b8e0-39f2-4d80-9c23-8c4b4d58bb62" providerId="ADAL" clId="{7E12BA9D-1205-3842-BDA6-C2433C210DA8}" dt="2022-02-06T16:51:49.269" v="6908" actId="313"/>
        <pc:sldMkLst>
          <pc:docMk/>
          <pc:sldMk cId="1748240261" sldId="349"/>
        </pc:sldMkLst>
        <pc:spChg chg="add mod">
          <ac:chgData name="Charlotte Palmer" userId="f201b8e0-39f2-4d80-9c23-8c4b4d58bb62" providerId="ADAL" clId="{7E12BA9D-1205-3842-BDA6-C2433C210DA8}" dt="2022-01-17T11:29:52.301" v="3152" actId="20577"/>
          <ac:spMkLst>
            <pc:docMk/>
            <pc:sldMk cId="1748240261" sldId="349"/>
            <ac:spMk id="18" creationId="{E6A12637-5658-484E-8E49-3F5B0126F006}"/>
          </ac:spMkLst>
        </pc:spChg>
        <pc:spChg chg="mod">
          <ac:chgData name="Charlotte Palmer" userId="f201b8e0-39f2-4d80-9c23-8c4b4d58bb62" providerId="ADAL" clId="{7E12BA9D-1205-3842-BDA6-C2433C210DA8}" dt="2022-02-06T16:51:49.269" v="6908" actId="313"/>
          <ac:spMkLst>
            <pc:docMk/>
            <pc:sldMk cId="1748240261" sldId="349"/>
            <ac:spMk id="27" creationId="{9ED61D1C-8394-7549-8F8F-B7CBC161088F}"/>
          </ac:spMkLst>
        </pc:spChg>
        <pc:spChg chg="mod">
          <ac:chgData name="Charlotte Palmer" userId="f201b8e0-39f2-4d80-9c23-8c4b4d58bb62" providerId="ADAL" clId="{7E12BA9D-1205-3842-BDA6-C2433C210DA8}" dt="2022-02-03T11:38:14.429" v="6472" actId="20577"/>
          <ac:spMkLst>
            <pc:docMk/>
            <pc:sldMk cId="1748240261" sldId="349"/>
            <ac:spMk id="29" creationId="{E393337C-0B57-6B41-97F7-4C2581433755}"/>
          </ac:spMkLst>
        </pc:spChg>
        <pc:spChg chg="mod">
          <ac:chgData name="Charlotte Palmer" userId="f201b8e0-39f2-4d80-9c23-8c4b4d58bb62" providerId="ADAL" clId="{7E12BA9D-1205-3842-BDA6-C2433C210DA8}" dt="2022-01-17T11:30:04.661" v="3173" actId="1076"/>
          <ac:spMkLst>
            <pc:docMk/>
            <pc:sldMk cId="1748240261" sldId="349"/>
            <ac:spMk id="30" creationId="{7EC9A9C5-4200-D848-9979-05BD1C1582FE}"/>
          </ac:spMkLst>
        </pc:spChg>
        <pc:graphicFrameChg chg="mod">
          <ac:chgData name="Charlotte Palmer" userId="f201b8e0-39f2-4d80-9c23-8c4b4d58bb62" providerId="ADAL" clId="{7E12BA9D-1205-3842-BDA6-C2433C210DA8}" dt="2022-01-17T11:29:37.340" v="3134" actId="208"/>
          <ac:graphicFrameMkLst>
            <pc:docMk/>
            <pc:sldMk cId="1748240261" sldId="349"/>
            <ac:graphicFrameMk id="7" creationId="{00000000-0000-0000-0000-000000000000}"/>
          </ac:graphicFrameMkLst>
        </pc:graphicFrameChg>
        <pc:graphicFrameChg chg="add del mod">
          <ac:chgData name="Charlotte Palmer" userId="f201b8e0-39f2-4d80-9c23-8c4b4d58bb62" providerId="ADAL" clId="{7E12BA9D-1205-3842-BDA6-C2433C210DA8}" dt="2022-01-17T11:29:24.093" v="3132" actId="478"/>
          <ac:graphicFrameMkLst>
            <pc:docMk/>
            <pc:sldMk cId="1748240261" sldId="349"/>
            <ac:graphicFrameMk id="17" creationId="{48EC81AF-3B42-5245-B4E6-2A29F9759D50}"/>
          </ac:graphicFrameMkLst>
        </pc:graphicFrameChg>
        <pc:picChg chg="del">
          <ac:chgData name="Charlotte Palmer" userId="f201b8e0-39f2-4d80-9c23-8c4b4d58bb62" providerId="ADAL" clId="{7E12BA9D-1205-3842-BDA6-C2433C210DA8}" dt="2022-02-03T11:38:05.061" v="6466" actId="478"/>
          <ac:picMkLst>
            <pc:docMk/>
            <pc:sldMk cId="1748240261" sldId="349"/>
            <ac:picMk id="5" creationId="{B940C545-AAC6-8A4D-9779-A380235F22F3}"/>
          </ac:picMkLst>
        </pc:picChg>
        <pc:picChg chg="add mod">
          <ac:chgData name="Charlotte Palmer" userId="f201b8e0-39f2-4d80-9c23-8c4b4d58bb62" providerId="ADAL" clId="{7E12BA9D-1205-3842-BDA6-C2433C210DA8}" dt="2022-02-03T11:38:12.338" v="6470" actId="1076"/>
          <ac:picMkLst>
            <pc:docMk/>
            <pc:sldMk cId="1748240261" sldId="349"/>
            <ac:picMk id="19" creationId="{6D0FBB2B-4188-454F-8CCA-E43605827BCF}"/>
          </ac:picMkLst>
        </pc:picChg>
      </pc:sldChg>
      <pc:sldChg chg="addSp modSp mod modNotesTx">
        <pc:chgData name="Charlotte Palmer" userId="f201b8e0-39f2-4d80-9c23-8c4b4d58bb62" providerId="ADAL" clId="{7E12BA9D-1205-3842-BDA6-C2433C210DA8}" dt="2022-02-06T16:51:47.341" v="6900" actId="313"/>
        <pc:sldMkLst>
          <pc:docMk/>
          <pc:sldMk cId="184123421" sldId="350"/>
        </pc:sldMkLst>
        <pc:spChg chg="add mod">
          <ac:chgData name="Charlotte Palmer" userId="f201b8e0-39f2-4d80-9c23-8c4b4d58bb62" providerId="ADAL" clId="{7E12BA9D-1205-3842-BDA6-C2433C210DA8}" dt="2022-02-06T12:50:43.560" v="6571" actId="20577"/>
          <ac:spMkLst>
            <pc:docMk/>
            <pc:sldMk cId="184123421" sldId="350"/>
            <ac:spMk id="34" creationId="{B2B76451-6D45-A247-B648-1275103F2FDC}"/>
          </ac:spMkLst>
        </pc:spChg>
        <pc:spChg chg="mod">
          <ac:chgData name="Charlotte Palmer" userId="f201b8e0-39f2-4d80-9c23-8c4b4d58bb62" providerId="ADAL" clId="{7E12BA9D-1205-3842-BDA6-C2433C210DA8}" dt="2022-02-06T16:51:47.341" v="6900" actId="313"/>
          <ac:spMkLst>
            <pc:docMk/>
            <pc:sldMk cId="184123421" sldId="350"/>
            <ac:spMk id="35" creationId="{8013BFD8-F84A-4045-8969-48BF200F4642}"/>
          </ac:spMkLst>
        </pc:spChg>
      </pc:sldChg>
      <pc:sldChg chg="addSp delSp modSp mod modNotesTx">
        <pc:chgData name="Charlotte Palmer" userId="f201b8e0-39f2-4d80-9c23-8c4b4d58bb62" providerId="ADAL" clId="{7E12BA9D-1205-3842-BDA6-C2433C210DA8}" dt="2022-02-06T16:51:47.459" v="6901" actId="313"/>
        <pc:sldMkLst>
          <pc:docMk/>
          <pc:sldMk cId="1661510497" sldId="351"/>
        </pc:sldMkLst>
        <pc:spChg chg="mod">
          <ac:chgData name="Charlotte Palmer" userId="f201b8e0-39f2-4d80-9c23-8c4b4d58bb62" providerId="ADAL" clId="{7E12BA9D-1205-3842-BDA6-C2433C210DA8}" dt="2022-01-31T13:57:31.099" v="6249" actId="20577"/>
          <ac:spMkLst>
            <pc:docMk/>
            <pc:sldMk cId="1661510497" sldId="351"/>
            <ac:spMk id="62" creationId="{614E6E59-01F8-404D-B2A9-EB65E39CF9FB}"/>
          </ac:spMkLst>
        </pc:spChg>
        <pc:spChg chg="mod">
          <ac:chgData name="Charlotte Palmer" userId="f201b8e0-39f2-4d80-9c23-8c4b4d58bb62" providerId="ADAL" clId="{7E12BA9D-1205-3842-BDA6-C2433C210DA8}" dt="2022-02-06T16:51:47.459" v="6901" actId="313"/>
          <ac:spMkLst>
            <pc:docMk/>
            <pc:sldMk cId="1661510497" sldId="351"/>
            <ac:spMk id="75" creationId="{2F06163A-DC2C-9644-B0AD-A278509D725A}"/>
          </ac:spMkLst>
        </pc:spChg>
        <pc:spChg chg="del">
          <ac:chgData name="Charlotte Palmer" userId="f201b8e0-39f2-4d80-9c23-8c4b4d58bb62" providerId="ADAL" clId="{7E12BA9D-1205-3842-BDA6-C2433C210DA8}" dt="2022-01-31T13:57:07.771" v="6168" actId="478"/>
          <ac:spMkLst>
            <pc:docMk/>
            <pc:sldMk cId="1661510497" sldId="351"/>
            <ac:spMk id="76" creationId="{D63A4081-FC99-E842-8BC2-920CF6BFC5E1}"/>
          </ac:spMkLst>
        </pc:spChg>
        <pc:spChg chg="del">
          <ac:chgData name="Charlotte Palmer" userId="f201b8e0-39f2-4d80-9c23-8c4b4d58bb62" providerId="ADAL" clId="{7E12BA9D-1205-3842-BDA6-C2433C210DA8}" dt="2022-01-19T10:55:08.554" v="5406" actId="478"/>
          <ac:spMkLst>
            <pc:docMk/>
            <pc:sldMk cId="1661510497" sldId="351"/>
            <ac:spMk id="76" creationId="{D667D315-A275-9444-AE8F-B8841BACA214}"/>
          </ac:spMkLst>
        </pc:spChg>
        <pc:spChg chg="mod">
          <ac:chgData name="Charlotte Palmer" userId="f201b8e0-39f2-4d80-9c23-8c4b4d58bb62" providerId="ADAL" clId="{7E12BA9D-1205-3842-BDA6-C2433C210DA8}" dt="2022-01-31T14:21:40.903" v="6461" actId="14100"/>
          <ac:spMkLst>
            <pc:docMk/>
            <pc:sldMk cId="1661510497" sldId="351"/>
            <ac:spMk id="79" creationId="{55F5576F-2D7C-FC4D-A8F6-8F6AF926C9FF}"/>
          </ac:spMkLst>
        </pc:spChg>
        <pc:spChg chg="del mod">
          <ac:chgData name="Charlotte Palmer" userId="f201b8e0-39f2-4d80-9c23-8c4b4d58bb62" providerId="ADAL" clId="{7E12BA9D-1205-3842-BDA6-C2433C210DA8}" dt="2022-01-31T14:15:27.710" v="6257" actId="478"/>
          <ac:spMkLst>
            <pc:docMk/>
            <pc:sldMk cId="1661510497" sldId="351"/>
            <ac:spMk id="80" creationId="{0070660E-DA41-9247-901C-122A6D0CD239}"/>
          </ac:spMkLst>
        </pc:spChg>
        <pc:spChg chg="mod">
          <ac:chgData name="Charlotte Palmer" userId="f201b8e0-39f2-4d80-9c23-8c4b4d58bb62" providerId="ADAL" clId="{7E12BA9D-1205-3842-BDA6-C2433C210DA8}" dt="2022-01-31T14:17:55.706" v="6456" actId="1076"/>
          <ac:spMkLst>
            <pc:docMk/>
            <pc:sldMk cId="1661510497" sldId="351"/>
            <ac:spMk id="81" creationId="{B607D7F8-CBF0-DD46-9472-D8FFC91C5DD2}"/>
          </ac:spMkLst>
        </pc:spChg>
        <pc:grpChg chg="add mod">
          <ac:chgData name="Charlotte Palmer" userId="f201b8e0-39f2-4d80-9c23-8c4b4d58bb62" providerId="ADAL" clId="{7E12BA9D-1205-3842-BDA6-C2433C210DA8}" dt="2022-01-31T14:21:58.211" v="6464" actId="1076"/>
          <ac:grpSpMkLst>
            <pc:docMk/>
            <pc:sldMk cId="1661510497" sldId="351"/>
            <ac:grpSpMk id="7" creationId="{4AC82087-4FDF-D741-9CB7-92C91BFBB03A}"/>
          </ac:grpSpMkLst>
        </pc:grpChg>
        <pc:grpChg chg="add mod">
          <ac:chgData name="Charlotte Palmer" userId="f201b8e0-39f2-4d80-9c23-8c4b4d58bb62" providerId="ADAL" clId="{7E12BA9D-1205-3842-BDA6-C2433C210DA8}" dt="2022-01-31T14:17:26.421" v="6451" actId="1076"/>
          <ac:grpSpMkLst>
            <pc:docMk/>
            <pc:sldMk cId="1661510497" sldId="351"/>
            <ac:grpSpMk id="77" creationId="{B1B26CF5-3C94-0349-9784-EF66EAC44DDC}"/>
          </ac:grpSpMkLst>
        </pc:grpChg>
        <pc:graphicFrameChg chg="mod">
          <ac:chgData name="Charlotte Palmer" userId="f201b8e0-39f2-4d80-9c23-8c4b4d58bb62" providerId="ADAL" clId="{7E12BA9D-1205-3842-BDA6-C2433C210DA8}" dt="2022-01-31T14:17:23.905" v="6450" actId="1076"/>
          <ac:graphicFrameMkLst>
            <pc:docMk/>
            <pc:sldMk cId="1661510497" sldId="351"/>
            <ac:graphicFrameMk id="9" creationId="{00000000-0000-0000-0000-000000000000}"/>
          </ac:graphicFrameMkLst>
        </pc:graphicFrameChg>
        <pc:picChg chg="add mod">
          <ac:chgData name="Charlotte Palmer" userId="f201b8e0-39f2-4d80-9c23-8c4b4d58bb62" providerId="ADAL" clId="{7E12BA9D-1205-3842-BDA6-C2433C210DA8}" dt="2022-01-31T14:21:43.912" v="6462" actId="1076"/>
          <ac:picMkLst>
            <pc:docMk/>
            <pc:sldMk cId="1661510497" sldId="351"/>
            <ac:picMk id="2" creationId="{E2D027D8-DEB7-7D4C-8087-0BFCED957637}"/>
          </ac:picMkLst>
        </pc:picChg>
        <pc:picChg chg="del mod">
          <ac:chgData name="Charlotte Palmer" userId="f201b8e0-39f2-4d80-9c23-8c4b4d58bb62" providerId="ADAL" clId="{7E12BA9D-1205-3842-BDA6-C2433C210DA8}" dt="2022-01-31T14:15:11.995" v="6252" actId="478"/>
          <ac:picMkLst>
            <pc:docMk/>
            <pc:sldMk cId="1661510497" sldId="351"/>
            <ac:picMk id="78" creationId="{82DE6D32-96CC-C84D-8B11-7F741BD082AB}"/>
          </ac:picMkLst>
        </pc:picChg>
      </pc:sldChg>
      <pc:sldChg chg="addSp delSp modSp mod modNotesTx">
        <pc:chgData name="Charlotte Palmer" userId="f201b8e0-39f2-4d80-9c23-8c4b4d58bb62" providerId="ADAL" clId="{7E12BA9D-1205-3842-BDA6-C2433C210DA8}" dt="2022-02-06T16:51:48.073" v="6904" actId="313"/>
        <pc:sldMkLst>
          <pc:docMk/>
          <pc:sldMk cId="993744218" sldId="352"/>
        </pc:sldMkLst>
        <pc:spChg chg="mod">
          <ac:chgData name="Charlotte Palmer" userId="f201b8e0-39f2-4d80-9c23-8c4b4d58bb62" providerId="ADAL" clId="{7E12BA9D-1205-3842-BDA6-C2433C210DA8}" dt="2022-02-06T16:50:44.168" v="6894" actId="1076"/>
          <ac:spMkLst>
            <pc:docMk/>
            <pc:sldMk cId="993744218" sldId="352"/>
            <ac:spMk id="50" creationId="{DD4E1C70-B08F-9F4B-9A60-98503BD8713E}"/>
          </ac:spMkLst>
        </pc:spChg>
        <pc:spChg chg="mod">
          <ac:chgData name="Charlotte Palmer" userId="f201b8e0-39f2-4d80-9c23-8c4b4d58bb62" providerId="ADAL" clId="{7E12BA9D-1205-3842-BDA6-C2433C210DA8}" dt="2022-02-06T16:50:44.168" v="6894" actId="1076"/>
          <ac:spMkLst>
            <pc:docMk/>
            <pc:sldMk cId="993744218" sldId="352"/>
            <ac:spMk id="51" creationId="{81129434-E1C1-DB4E-A958-E7FF58BFA63F}"/>
          </ac:spMkLst>
        </pc:spChg>
        <pc:spChg chg="mod">
          <ac:chgData name="Charlotte Palmer" userId="f201b8e0-39f2-4d80-9c23-8c4b4d58bb62" providerId="ADAL" clId="{7E12BA9D-1205-3842-BDA6-C2433C210DA8}" dt="2022-02-06T16:50:44.168" v="6894" actId="1076"/>
          <ac:spMkLst>
            <pc:docMk/>
            <pc:sldMk cId="993744218" sldId="352"/>
            <ac:spMk id="52" creationId="{2EF19777-7EAD-444C-AE0C-99E4AA232D26}"/>
          </ac:spMkLst>
        </pc:spChg>
        <pc:spChg chg="mod">
          <ac:chgData name="Charlotte Palmer" userId="f201b8e0-39f2-4d80-9c23-8c4b4d58bb62" providerId="ADAL" clId="{7E12BA9D-1205-3842-BDA6-C2433C210DA8}" dt="2022-02-06T12:59:00.460" v="6573" actId="1076"/>
          <ac:spMkLst>
            <pc:docMk/>
            <pc:sldMk cId="993744218" sldId="352"/>
            <ac:spMk id="62" creationId="{4657F24F-0908-464A-91F0-D632AB597652}"/>
          </ac:spMkLst>
        </pc:spChg>
        <pc:spChg chg="add mod">
          <ac:chgData name="Charlotte Palmer" userId="f201b8e0-39f2-4d80-9c23-8c4b4d58bb62" providerId="ADAL" clId="{7E12BA9D-1205-3842-BDA6-C2433C210DA8}" dt="2022-02-06T16:50:37.983" v="6893"/>
          <ac:spMkLst>
            <pc:docMk/>
            <pc:sldMk cId="993744218" sldId="352"/>
            <ac:spMk id="64" creationId="{DC8FEB19-2188-664A-AF09-D8B662EB569F}"/>
          </ac:spMkLst>
        </pc:spChg>
        <pc:spChg chg="mod">
          <ac:chgData name="Charlotte Palmer" userId="f201b8e0-39f2-4d80-9c23-8c4b4d58bb62" providerId="ADAL" clId="{7E12BA9D-1205-3842-BDA6-C2433C210DA8}" dt="2022-02-06T16:51:48.073" v="6904" actId="313"/>
          <ac:spMkLst>
            <pc:docMk/>
            <pc:sldMk cId="993744218" sldId="352"/>
            <ac:spMk id="75" creationId="{2F06163A-DC2C-9644-B0AD-A278509D725A}"/>
          </ac:spMkLst>
        </pc:spChg>
        <pc:spChg chg="mod">
          <ac:chgData name="Charlotte Palmer" userId="f201b8e0-39f2-4d80-9c23-8c4b4d58bb62" providerId="ADAL" clId="{7E12BA9D-1205-3842-BDA6-C2433C210DA8}" dt="2022-01-17T11:01:30.368" v="1058" actId="1076"/>
          <ac:spMkLst>
            <pc:docMk/>
            <pc:sldMk cId="993744218" sldId="352"/>
            <ac:spMk id="78" creationId="{99B9A2FD-51AE-8942-A157-066D45EFD7CE}"/>
          </ac:spMkLst>
        </pc:spChg>
        <pc:grpChg chg="mod">
          <ac:chgData name="Charlotte Palmer" userId="f201b8e0-39f2-4d80-9c23-8c4b4d58bb62" providerId="ADAL" clId="{7E12BA9D-1205-3842-BDA6-C2433C210DA8}" dt="2022-02-06T16:50:44.168" v="6894" actId="1076"/>
          <ac:grpSpMkLst>
            <pc:docMk/>
            <pc:sldMk cId="993744218" sldId="352"/>
            <ac:grpSpMk id="2" creationId="{53EB07A3-AD1F-4C48-AD3B-BD14C216B5C9}"/>
          </ac:grpSpMkLst>
        </pc:grpChg>
        <pc:graphicFrameChg chg="add mod">
          <ac:chgData name="Charlotte Palmer" userId="f201b8e0-39f2-4d80-9c23-8c4b4d58bb62" providerId="ADAL" clId="{7E12BA9D-1205-3842-BDA6-C2433C210DA8}" dt="2022-02-06T16:50:37.983" v="6893"/>
          <ac:graphicFrameMkLst>
            <pc:docMk/>
            <pc:sldMk cId="993744218" sldId="352"/>
            <ac:graphicFrameMk id="63" creationId="{D55868B5-89F2-1048-BC29-04F8E64E65EE}"/>
          </ac:graphicFrameMkLst>
        </pc:graphicFrameChg>
        <pc:graphicFrameChg chg="del mod">
          <ac:chgData name="Charlotte Palmer" userId="f201b8e0-39f2-4d80-9c23-8c4b4d58bb62" providerId="ADAL" clId="{7E12BA9D-1205-3842-BDA6-C2433C210DA8}" dt="2022-02-06T16:50:37.646" v="6892" actId="478"/>
          <ac:graphicFrameMkLst>
            <pc:docMk/>
            <pc:sldMk cId="993744218" sldId="352"/>
            <ac:graphicFrameMk id="77" creationId="{D9F77CB6-17BC-504A-B04C-258C66C6342F}"/>
          </ac:graphicFrameMkLst>
        </pc:graphicFrameChg>
        <pc:picChg chg="mod">
          <ac:chgData name="Charlotte Palmer" userId="f201b8e0-39f2-4d80-9c23-8c4b4d58bb62" providerId="ADAL" clId="{7E12BA9D-1205-3842-BDA6-C2433C210DA8}" dt="2022-02-06T16:50:44.168" v="6894" actId="1076"/>
          <ac:picMkLst>
            <pc:docMk/>
            <pc:sldMk cId="993744218" sldId="352"/>
            <ac:picMk id="49" creationId="{5648C58F-B93D-3B47-BA2D-70CA204ED7A6}"/>
          </ac:picMkLst>
        </pc:picChg>
      </pc:sldChg>
      <pc:sldChg chg="modSp mod ord modNotesTx">
        <pc:chgData name="Charlotte Palmer" userId="f201b8e0-39f2-4d80-9c23-8c4b4d58bb62" providerId="ADAL" clId="{7E12BA9D-1205-3842-BDA6-C2433C210DA8}" dt="2022-02-06T16:51:47.681" v="6902" actId="313"/>
        <pc:sldMkLst>
          <pc:docMk/>
          <pc:sldMk cId="2977144712" sldId="353"/>
        </pc:sldMkLst>
        <pc:spChg chg="mod">
          <ac:chgData name="Charlotte Palmer" userId="f201b8e0-39f2-4d80-9c23-8c4b4d58bb62" providerId="ADAL" clId="{7E12BA9D-1205-3842-BDA6-C2433C210DA8}" dt="2022-02-06T16:51:47.681" v="6902" actId="313"/>
          <ac:spMkLst>
            <pc:docMk/>
            <pc:sldMk cId="2977144712" sldId="353"/>
            <ac:spMk id="27" creationId="{9ED61D1C-8394-7549-8F8F-B7CBC161088F}"/>
          </ac:spMkLst>
        </pc:spChg>
      </pc:sldChg>
      <pc:sldChg chg="addSp delSp modSp add mod modNotesTx">
        <pc:chgData name="Charlotte Palmer" userId="f201b8e0-39f2-4d80-9c23-8c4b4d58bb62" providerId="ADAL" clId="{7E12BA9D-1205-3842-BDA6-C2433C210DA8}" dt="2022-02-06T16:51:47.845" v="6903" actId="313"/>
        <pc:sldMkLst>
          <pc:docMk/>
          <pc:sldMk cId="1917517059" sldId="354"/>
        </pc:sldMkLst>
        <pc:spChg chg="add mod">
          <ac:chgData name="Charlotte Palmer" userId="f201b8e0-39f2-4d80-9c23-8c4b4d58bb62" providerId="ADAL" clId="{7E12BA9D-1205-3842-BDA6-C2433C210DA8}" dt="2022-01-17T18:51:58.554" v="5133" actId="14100"/>
          <ac:spMkLst>
            <pc:docMk/>
            <pc:sldMk cId="1917517059" sldId="354"/>
            <ac:spMk id="2" creationId="{2276BF63-131E-A64A-B412-F966FD2A50DB}"/>
          </ac:spMkLst>
        </pc:spChg>
        <pc:spChg chg="mod">
          <ac:chgData name="Charlotte Palmer" userId="f201b8e0-39f2-4d80-9c23-8c4b4d58bb62" providerId="ADAL" clId="{7E12BA9D-1205-3842-BDA6-C2433C210DA8}" dt="2022-01-19T10:55:46.970" v="5426" actId="20577"/>
          <ac:spMkLst>
            <pc:docMk/>
            <pc:sldMk cId="1917517059" sldId="354"/>
            <ac:spMk id="10" creationId="{00000000-0000-0000-0000-000000000000}"/>
          </ac:spMkLst>
        </pc:spChg>
        <pc:spChg chg="add mod">
          <ac:chgData name="Charlotte Palmer" userId="f201b8e0-39f2-4d80-9c23-8c4b4d58bb62" providerId="ADAL" clId="{7E12BA9D-1205-3842-BDA6-C2433C210DA8}" dt="2022-01-19T10:55:05.112" v="5405" actId="1076"/>
          <ac:spMkLst>
            <pc:docMk/>
            <pc:sldMk cId="1917517059" sldId="354"/>
            <ac:spMk id="63" creationId="{6A33B902-E609-9346-BDCC-6AA4A76E3F31}"/>
          </ac:spMkLst>
        </pc:spChg>
        <pc:spChg chg="mod">
          <ac:chgData name="Charlotte Palmer" userId="f201b8e0-39f2-4d80-9c23-8c4b4d58bb62" providerId="ADAL" clId="{7E12BA9D-1205-3842-BDA6-C2433C210DA8}" dt="2022-01-19T10:54:57.317" v="5403" actId="1076"/>
          <ac:spMkLst>
            <pc:docMk/>
            <pc:sldMk cId="1917517059" sldId="354"/>
            <ac:spMk id="64" creationId="{00000000-0000-0000-0000-000000000000}"/>
          </ac:spMkLst>
        </pc:spChg>
        <pc:spChg chg="mod">
          <ac:chgData name="Charlotte Palmer" userId="f201b8e0-39f2-4d80-9c23-8c4b4d58bb62" providerId="ADAL" clId="{7E12BA9D-1205-3842-BDA6-C2433C210DA8}" dt="2022-01-19T10:54:57.317" v="5403" actId="1076"/>
          <ac:spMkLst>
            <pc:docMk/>
            <pc:sldMk cId="1917517059" sldId="354"/>
            <ac:spMk id="65" creationId="{00000000-0000-0000-0000-000000000000}"/>
          </ac:spMkLst>
        </pc:spChg>
        <pc:spChg chg="mod">
          <ac:chgData name="Charlotte Palmer" userId="f201b8e0-39f2-4d80-9c23-8c4b4d58bb62" providerId="ADAL" clId="{7E12BA9D-1205-3842-BDA6-C2433C210DA8}" dt="2022-01-19T10:54:57.317" v="5403" actId="1076"/>
          <ac:spMkLst>
            <pc:docMk/>
            <pc:sldMk cId="1917517059" sldId="354"/>
            <ac:spMk id="66" creationId="{00000000-0000-0000-0000-000000000000}"/>
          </ac:spMkLst>
        </pc:spChg>
        <pc:spChg chg="mod">
          <ac:chgData name="Charlotte Palmer" userId="f201b8e0-39f2-4d80-9c23-8c4b4d58bb62" providerId="ADAL" clId="{7E12BA9D-1205-3842-BDA6-C2433C210DA8}" dt="2022-01-19T10:54:57.317" v="5403" actId="1076"/>
          <ac:spMkLst>
            <pc:docMk/>
            <pc:sldMk cId="1917517059" sldId="354"/>
            <ac:spMk id="67" creationId="{82AC3A88-7F1B-B740-B12A-E45868148C82}"/>
          </ac:spMkLst>
        </pc:spChg>
        <pc:spChg chg="mod">
          <ac:chgData name="Charlotte Palmer" userId="f201b8e0-39f2-4d80-9c23-8c4b4d58bb62" providerId="ADAL" clId="{7E12BA9D-1205-3842-BDA6-C2433C210DA8}" dt="2022-01-19T10:54:57.317" v="5403" actId="1076"/>
          <ac:spMkLst>
            <pc:docMk/>
            <pc:sldMk cId="1917517059" sldId="354"/>
            <ac:spMk id="68" creationId="{53E40313-0106-C64E-95B7-23C4C39E9C51}"/>
          </ac:spMkLst>
        </pc:spChg>
        <pc:spChg chg="del">
          <ac:chgData name="Charlotte Palmer" userId="f201b8e0-39f2-4d80-9c23-8c4b4d58bb62" providerId="ADAL" clId="{7E12BA9D-1205-3842-BDA6-C2433C210DA8}" dt="2022-01-17T18:52:28.225" v="5134" actId="478"/>
          <ac:spMkLst>
            <pc:docMk/>
            <pc:sldMk cId="1917517059" sldId="354"/>
            <ac:spMk id="69" creationId="{BF3D006B-9337-5646-8FE0-FBE04E79B26E}"/>
          </ac:spMkLst>
        </pc:spChg>
        <pc:spChg chg="mod">
          <ac:chgData name="Charlotte Palmer" userId="f201b8e0-39f2-4d80-9c23-8c4b4d58bb62" providerId="ADAL" clId="{7E12BA9D-1205-3842-BDA6-C2433C210DA8}" dt="2022-01-19T10:54:57.317" v="5403" actId="1076"/>
          <ac:spMkLst>
            <pc:docMk/>
            <pc:sldMk cId="1917517059" sldId="354"/>
            <ac:spMk id="70" creationId="{5164DD58-8902-6F44-B3F2-EBBD3688438C}"/>
          </ac:spMkLst>
        </pc:spChg>
        <pc:spChg chg="mod">
          <ac:chgData name="Charlotte Palmer" userId="f201b8e0-39f2-4d80-9c23-8c4b4d58bb62" providerId="ADAL" clId="{7E12BA9D-1205-3842-BDA6-C2433C210DA8}" dt="2022-01-19T10:54:57.317" v="5403" actId="1076"/>
          <ac:spMkLst>
            <pc:docMk/>
            <pc:sldMk cId="1917517059" sldId="354"/>
            <ac:spMk id="71" creationId="{72A61DCD-67C7-2940-B1BF-411BEAC307C3}"/>
          </ac:spMkLst>
        </pc:spChg>
        <pc:spChg chg="del">
          <ac:chgData name="Charlotte Palmer" userId="f201b8e0-39f2-4d80-9c23-8c4b4d58bb62" providerId="ADAL" clId="{7E12BA9D-1205-3842-BDA6-C2433C210DA8}" dt="2022-01-17T18:48:22.152" v="5096" actId="478"/>
          <ac:spMkLst>
            <pc:docMk/>
            <pc:sldMk cId="1917517059" sldId="354"/>
            <ac:spMk id="74" creationId="{A1A14AED-518F-9E4B-A3E7-883EC7A58D83}"/>
          </ac:spMkLst>
        </pc:spChg>
        <pc:spChg chg="mod">
          <ac:chgData name="Charlotte Palmer" userId="f201b8e0-39f2-4d80-9c23-8c4b4d58bb62" providerId="ADAL" clId="{7E12BA9D-1205-3842-BDA6-C2433C210DA8}" dt="2022-02-06T16:51:47.845" v="6903" actId="313"/>
          <ac:spMkLst>
            <pc:docMk/>
            <pc:sldMk cId="1917517059" sldId="354"/>
            <ac:spMk id="75" creationId="{2F06163A-DC2C-9644-B0AD-A278509D725A}"/>
          </ac:spMkLst>
        </pc:spChg>
        <pc:spChg chg="mod">
          <ac:chgData name="Charlotte Palmer" userId="f201b8e0-39f2-4d80-9c23-8c4b4d58bb62" providerId="ADAL" clId="{7E12BA9D-1205-3842-BDA6-C2433C210DA8}" dt="2022-02-06T12:57:55.167" v="6572" actId="113"/>
          <ac:spMkLst>
            <pc:docMk/>
            <pc:sldMk cId="1917517059" sldId="354"/>
            <ac:spMk id="76" creationId="{D667D315-A275-9444-AE8F-B8841BACA214}"/>
          </ac:spMkLst>
        </pc:spChg>
        <pc:spChg chg="del">
          <ac:chgData name="Charlotte Palmer" userId="f201b8e0-39f2-4d80-9c23-8c4b4d58bb62" providerId="ADAL" clId="{7E12BA9D-1205-3842-BDA6-C2433C210DA8}" dt="2022-01-17T18:54:45.938" v="5259" actId="478"/>
          <ac:spMkLst>
            <pc:docMk/>
            <pc:sldMk cId="1917517059" sldId="354"/>
            <ac:spMk id="77" creationId="{42B6B7E9-BEBE-2941-83B6-B0EA4E447786}"/>
          </ac:spMkLst>
        </pc:spChg>
        <pc:spChg chg="add mod">
          <ac:chgData name="Charlotte Palmer" userId="f201b8e0-39f2-4d80-9c23-8c4b4d58bb62" providerId="ADAL" clId="{7E12BA9D-1205-3842-BDA6-C2433C210DA8}" dt="2022-01-19T10:54:57.317" v="5403" actId="1076"/>
          <ac:spMkLst>
            <pc:docMk/>
            <pc:sldMk cId="1917517059" sldId="354"/>
            <ac:spMk id="78" creationId="{5D84E080-744B-FB4E-A5BF-F4A985331396}"/>
          </ac:spMkLst>
        </pc:spChg>
        <pc:spChg chg="add mod">
          <ac:chgData name="Charlotte Palmer" userId="f201b8e0-39f2-4d80-9c23-8c4b4d58bb62" providerId="ADAL" clId="{7E12BA9D-1205-3842-BDA6-C2433C210DA8}" dt="2022-01-19T10:54:57.317" v="5403" actId="1076"/>
          <ac:spMkLst>
            <pc:docMk/>
            <pc:sldMk cId="1917517059" sldId="354"/>
            <ac:spMk id="79" creationId="{FD89F21F-19B9-5743-A0AC-A7277492B614}"/>
          </ac:spMkLst>
        </pc:spChg>
        <pc:grpChg chg="add mod">
          <ac:chgData name="Charlotte Palmer" userId="f201b8e0-39f2-4d80-9c23-8c4b4d58bb62" providerId="ADAL" clId="{7E12BA9D-1205-3842-BDA6-C2433C210DA8}" dt="2022-01-19T10:54:57.317" v="5403" actId="1076"/>
          <ac:grpSpMkLst>
            <pc:docMk/>
            <pc:sldMk cId="1917517059" sldId="354"/>
            <ac:grpSpMk id="7" creationId="{CE85B4B8-A6CB-2B4A-9EEC-70482228090A}"/>
          </ac:grpSpMkLst>
        </pc:grpChg>
        <pc:grpChg chg="mod">
          <ac:chgData name="Charlotte Palmer" userId="f201b8e0-39f2-4d80-9c23-8c4b4d58bb62" providerId="ADAL" clId="{7E12BA9D-1205-3842-BDA6-C2433C210DA8}" dt="2022-01-19T10:54:57.317" v="5403" actId="1076"/>
          <ac:grpSpMkLst>
            <pc:docMk/>
            <pc:sldMk cId="1917517059" sldId="354"/>
            <ac:grpSpMk id="53" creationId="{00000000-0000-0000-0000-000000000000}"/>
          </ac:grpSpMkLst>
        </pc:grpChg>
        <pc:graphicFrameChg chg="del">
          <ac:chgData name="Charlotte Palmer" userId="f201b8e0-39f2-4d80-9c23-8c4b4d58bb62" providerId="ADAL" clId="{7E12BA9D-1205-3842-BDA6-C2433C210DA8}" dt="2022-01-17T18:54:46.917" v="5260" actId="478"/>
          <ac:graphicFrameMkLst>
            <pc:docMk/>
            <pc:sldMk cId="1917517059" sldId="354"/>
            <ac:graphicFrameMk id="9" creationId="{00000000-0000-0000-0000-000000000000}"/>
          </ac:graphicFrameMkLst>
        </pc:graphicFrameChg>
        <pc:graphicFrameChg chg="add mod">
          <ac:chgData name="Charlotte Palmer" userId="f201b8e0-39f2-4d80-9c23-8c4b4d58bb62" providerId="ADAL" clId="{7E12BA9D-1205-3842-BDA6-C2433C210DA8}" dt="2022-01-17T18:52:51.283" v="5143" actId="167"/>
          <ac:graphicFrameMkLst>
            <pc:docMk/>
            <pc:sldMk cId="1917517059" sldId="354"/>
            <ac:graphicFrameMk id="62" creationId="{62AC220B-4FAE-E44C-88E8-AC839C3BF44C}"/>
          </ac:graphicFrameMkLst>
        </pc:graphicFrameChg>
        <pc:graphicFrameChg chg="del">
          <ac:chgData name="Charlotte Palmer" userId="f201b8e0-39f2-4d80-9c23-8c4b4d58bb62" providerId="ADAL" clId="{7E12BA9D-1205-3842-BDA6-C2433C210DA8}" dt="2022-01-17T18:48:22.152" v="5096" actId="478"/>
          <ac:graphicFrameMkLst>
            <pc:docMk/>
            <pc:sldMk cId="1917517059" sldId="354"/>
            <ac:graphicFrameMk id="63" creationId="{00000000-0000-0000-0000-000000000000}"/>
          </ac:graphicFrameMkLst>
        </pc:graphicFrameChg>
        <pc:cxnChg chg="mod">
          <ac:chgData name="Charlotte Palmer" userId="f201b8e0-39f2-4d80-9c23-8c4b4d58bb62" providerId="ADAL" clId="{7E12BA9D-1205-3842-BDA6-C2433C210DA8}" dt="2022-01-19T10:54:57.317" v="5403" actId="1076"/>
          <ac:cxnSpMkLst>
            <pc:docMk/>
            <pc:sldMk cId="1917517059" sldId="354"/>
            <ac:cxnSpMk id="8" creationId="{00000000-0000-0000-0000-000000000000}"/>
          </ac:cxnSpMkLst>
        </pc:cxnChg>
        <pc:cxnChg chg="del">
          <ac:chgData name="Charlotte Palmer" userId="f201b8e0-39f2-4d80-9c23-8c4b4d58bb62" providerId="ADAL" clId="{7E12BA9D-1205-3842-BDA6-C2433C210DA8}" dt="2022-01-17T18:48:22.152" v="5096" actId="478"/>
          <ac:cxnSpMkLst>
            <pc:docMk/>
            <pc:sldMk cId="1917517059" sldId="354"/>
            <ac:cxnSpMk id="11" creationId="{5F7493F6-C920-6845-AF17-56A0D30A100B}"/>
          </ac:cxnSpMkLst>
        </pc:cxnChg>
        <pc:cxnChg chg="add del mod">
          <ac:chgData name="Charlotte Palmer" userId="f201b8e0-39f2-4d80-9c23-8c4b4d58bb62" providerId="ADAL" clId="{7E12BA9D-1205-3842-BDA6-C2433C210DA8}" dt="2022-01-19T10:54:57.317" v="5403" actId="1076"/>
          <ac:cxnSpMkLst>
            <pc:docMk/>
            <pc:sldMk cId="1917517059" sldId="354"/>
            <ac:cxnSpMk id="72" creationId="{637A7CE8-CE68-AA41-9AD4-C10D045C2486}"/>
          </ac:cxnSpMkLst>
        </pc:cxnChg>
        <pc:cxnChg chg="del">
          <ac:chgData name="Charlotte Palmer" userId="f201b8e0-39f2-4d80-9c23-8c4b4d58bb62" providerId="ADAL" clId="{7E12BA9D-1205-3842-BDA6-C2433C210DA8}" dt="2022-01-17T18:48:22.152" v="5096" actId="478"/>
          <ac:cxnSpMkLst>
            <pc:docMk/>
            <pc:sldMk cId="1917517059" sldId="354"/>
            <ac:cxnSpMk id="73" creationId="{BAF76037-7B47-5B42-8B8B-D44810AEC5FA}"/>
          </ac:cxnSpMkLst>
        </pc:cxnChg>
      </pc:sldChg>
      <pc:sldChg chg="addSp delSp modSp mod modAnim">
        <pc:chgData name="Charlotte Palmer" userId="f201b8e0-39f2-4d80-9c23-8c4b4d58bb62" providerId="ADAL" clId="{7E12BA9D-1205-3842-BDA6-C2433C210DA8}" dt="2022-02-06T16:51:48.495" v="6905" actId="313"/>
        <pc:sldMkLst>
          <pc:docMk/>
          <pc:sldMk cId="1431943338" sldId="356"/>
        </pc:sldMkLst>
        <pc:spChg chg="add mod">
          <ac:chgData name="Charlotte Palmer" userId="f201b8e0-39f2-4d80-9c23-8c4b4d58bb62" providerId="ADAL" clId="{7E12BA9D-1205-3842-BDA6-C2433C210DA8}" dt="2022-01-31T13:04:09.739" v="6158" actId="1076"/>
          <ac:spMkLst>
            <pc:docMk/>
            <pc:sldMk cId="1431943338" sldId="356"/>
            <ac:spMk id="49" creationId="{EFFDD8B7-2639-2844-9B1E-E49144BD3625}"/>
          </ac:spMkLst>
        </pc:spChg>
        <pc:spChg chg="del">
          <ac:chgData name="Charlotte Palmer" userId="f201b8e0-39f2-4d80-9c23-8c4b4d58bb62" providerId="ADAL" clId="{7E12BA9D-1205-3842-BDA6-C2433C210DA8}" dt="2022-01-31T12:53:34.174" v="6082" actId="478"/>
          <ac:spMkLst>
            <pc:docMk/>
            <pc:sldMk cId="1431943338" sldId="356"/>
            <ac:spMk id="62" creationId="{4657F24F-0908-464A-91F0-D632AB597652}"/>
          </ac:spMkLst>
        </pc:spChg>
        <pc:spChg chg="mod">
          <ac:chgData name="Charlotte Palmer" userId="f201b8e0-39f2-4d80-9c23-8c4b4d58bb62" providerId="ADAL" clId="{7E12BA9D-1205-3842-BDA6-C2433C210DA8}" dt="2022-02-06T16:51:48.495" v="6905" actId="313"/>
          <ac:spMkLst>
            <pc:docMk/>
            <pc:sldMk cId="1431943338" sldId="356"/>
            <ac:spMk id="75" creationId="{2F06163A-DC2C-9644-B0AD-A278509D725A}"/>
          </ac:spMkLst>
        </pc:spChg>
        <pc:picChg chg="add mod">
          <ac:chgData name="Charlotte Palmer" userId="f201b8e0-39f2-4d80-9c23-8c4b4d58bb62" providerId="ADAL" clId="{7E12BA9D-1205-3842-BDA6-C2433C210DA8}" dt="2022-01-31T13:03:07.707" v="6084" actId="14100"/>
          <ac:picMkLst>
            <pc:docMk/>
            <pc:sldMk cId="1431943338" sldId="356"/>
            <ac:picMk id="2" creationId="{8D3A052E-1F9E-8C4A-B071-131E53DFA588}"/>
          </ac:picMkLst>
        </pc:picChg>
      </pc:sldChg>
      <pc:sldChg chg="addSp modSp mod">
        <pc:chgData name="Charlotte Palmer" userId="f201b8e0-39f2-4d80-9c23-8c4b4d58bb62" providerId="ADAL" clId="{7E12BA9D-1205-3842-BDA6-C2433C210DA8}" dt="2022-02-06T16:51:46.799" v="6898" actId="313"/>
        <pc:sldMkLst>
          <pc:docMk/>
          <pc:sldMk cId="3044540111" sldId="357"/>
        </pc:sldMkLst>
        <pc:spChg chg="add mod">
          <ac:chgData name="Charlotte Palmer" userId="f201b8e0-39f2-4d80-9c23-8c4b4d58bb62" providerId="ADAL" clId="{7E12BA9D-1205-3842-BDA6-C2433C210DA8}" dt="2022-02-06T12:46:19.012" v="6529" actId="20577"/>
          <ac:spMkLst>
            <pc:docMk/>
            <pc:sldMk cId="3044540111" sldId="357"/>
            <ac:spMk id="14" creationId="{3193A1C5-4DC9-CA49-8E8D-191DFF00AF9F}"/>
          </ac:spMkLst>
        </pc:spChg>
        <pc:spChg chg="mod">
          <ac:chgData name="Charlotte Palmer" userId="f201b8e0-39f2-4d80-9c23-8c4b4d58bb62" providerId="ADAL" clId="{7E12BA9D-1205-3842-BDA6-C2433C210DA8}" dt="2022-02-06T16:49:09.073" v="6851" actId="20577"/>
          <ac:spMkLst>
            <pc:docMk/>
            <pc:sldMk cId="3044540111" sldId="357"/>
            <ac:spMk id="26" creationId="{1CFF77C2-4511-834D-9C0A-A0497D9B191B}"/>
          </ac:spMkLst>
        </pc:spChg>
        <pc:spChg chg="mod">
          <ac:chgData name="Charlotte Palmer" userId="f201b8e0-39f2-4d80-9c23-8c4b4d58bb62" providerId="ADAL" clId="{7E12BA9D-1205-3842-BDA6-C2433C210DA8}" dt="2022-02-06T16:51:46.799" v="6898" actId="313"/>
          <ac:spMkLst>
            <pc:docMk/>
            <pc:sldMk cId="3044540111" sldId="357"/>
            <ac:spMk id="41" creationId="{C8173F08-B69E-414D-B77B-B370654FA1BF}"/>
          </ac:spMkLst>
        </pc:spChg>
      </pc:sldChg>
      <pc:sldChg chg="modSp mod">
        <pc:chgData name="Charlotte Palmer" userId="f201b8e0-39f2-4d80-9c23-8c4b4d58bb62" providerId="ADAL" clId="{7E12BA9D-1205-3842-BDA6-C2433C210DA8}" dt="2022-02-06T16:51:49.134" v="6907" actId="313"/>
        <pc:sldMkLst>
          <pc:docMk/>
          <pc:sldMk cId="658346042" sldId="358"/>
        </pc:sldMkLst>
        <pc:spChg chg="mod">
          <ac:chgData name="Charlotte Palmer" userId="f201b8e0-39f2-4d80-9c23-8c4b4d58bb62" providerId="ADAL" clId="{7E12BA9D-1205-3842-BDA6-C2433C210DA8}" dt="2022-02-06T16:51:49.134" v="6907" actId="313"/>
          <ac:spMkLst>
            <pc:docMk/>
            <pc:sldMk cId="658346042" sldId="358"/>
            <ac:spMk id="27" creationId="{9ED61D1C-8394-7549-8F8F-B7CBC161088F}"/>
          </ac:spMkLst>
        </pc:spChg>
      </pc:sldChg>
      <pc:sldChg chg="modSp mod">
        <pc:chgData name="Charlotte Palmer" userId="f201b8e0-39f2-4d80-9c23-8c4b4d58bb62" providerId="ADAL" clId="{7E12BA9D-1205-3842-BDA6-C2433C210DA8}" dt="2022-02-06T16:51:48.812" v="6906" actId="313"/>
        <pc:sldMkLst>
          <pc:docMk/>
          <pc:sldMk cId="2159912601" sldId="359"/>
        </pc:sldMkLst>
        <pc:spChg chg="mod">
          <ac:chgData name="Charlotte Palmer" userId="f201b8e0-39f2-4d80-9c23-8c4b4d58bb62" providerId="ADAL" clId="{7E12BA9D-1205-3842-BDA6-C2433C210DA8}" dt="2022-02-06T16:51:48.812" v="6906" actId="313"/>
          <ac:spMkLst>
            <pc:docMk/>
            <pc:sldMk cId="2159912601" sldId="359"/>
            <ac:spMk id="27" creationId="{9ED61D1C-8394-7549-8F8F-B7CBC161088F}"/>
          </ac:spMkLst>
        </pc:spChg>
      </pc:sldChg>
      <pc:sldChg chg="modSp mod">
        <pc:chgData name="Charlotte Palmer" userId="f201b8e0-39f2-4d80-9c23-8c4b4d58bb62" providerId="ADAL" clId="{7E12BA9D-1205-3842-BDA6-C2433C210DA8}" dt="2022-02-06T16:51:44.218" v="6896" actId="313"/>
        <pc:sldMkLst>
          <pc:docMk/>
          <pc:sldMk cId="3573842930" sldId="360"/>
        </pc:sldMkLst>
        <pc:spChg chg="mod">
          <ac:chgData name="Charlotte Palmer" userId="f201b8e0-39f2-4d80-9c23-8c4b4d58bb62" providerId="ADAL" clId="{7E12BA9D-1205-3842-BDA6-C2433C210DA8}" dt="2022-01-31T13:04:34.555" v="6167" actId="14100"/>
          <ac:spMkLst>
            <pc:docMk/>
            <pc:sldMk cId="3573842930" sldId="360"/>
            <ac:spMk id="2" creationId="{6EFB7158-5FA1-2941-B661-40AE3FC36889}"/>
          </ac:spMkLst>
        </pc:spChg>
        <pc:spChg chg="mod">
          <ac:chgData name="Charlotte Palmer" userId="f201b8e0-39f2-4d80-9c23-8c4b4d58bb62" providerId="ADAL" clId="{7E12BA9D-1205-3842-BDA6-C2433C210DA8}" dt="2022-02-06T12:40:15.842" v="6476" actId="1076"/>
          <ac:spMkLst>
            <pc:docMk/>
            <pc:sldMk cId="3573842930" sldId="360"/>
            <ac:spMk id="16" creationId="{615D1592-B3A6-4147-9CC8-1692888904BD}"/>
          </ac:spMkLst>
        </pc:spChg>
        <pc:spChg chg="mod">
          <ac:chgData name="Charlotte Palmer" userId="f201b8e0-39f2-4d80-9c23-8c4b4d58bb62" providerId="ADAL" clId="{7E12BA9D-1205-3842-BDA6-C2433C210DA8}" dt="2022-02-06T16:51:20.220" v="6895" actId="313"/>
          <ac:spMkLst>
            <pc:docMk/>
            <pc:sldMk cId="3573842930" sldId="360"/>
            <ac:spMk id="39" creationId="{2F979267-6840-C04C-8274-3F210A8FCA79}"/>
          </ac:spMkLst>
        </pc:spChg>
        <pc:spChg chg="mod">
          <ac:chgData name="Charlotte Palmer" userId="f201b8e0-39f2-4d80-9c23-8c4b4d58bb62" providerId="ADAL" clId="{7E12BA9D-1205-3842-BDA6-C2433C210DA8}" dt="2022-02-06T16:51:44.218" v="6896" actId="313"/>
          <ac:spMkLst>
            <pc:docMk/>
            <pc:sldMk cId="3573842930" sldId="360"/>
            <ac:spMk id="41" creationId="{C8173F08-B69E-414D-B77B-B370654FA1BF}"/>
          </ac:spMkLst>
        </pc:spChg>
        <pc:picChg chg="mod">
          <ac:chgData name="Charlotte Palmer" userId="f201b8e0-39f2-4d80-9c23-8c4b4d58bb62" providerId="ADAL" clId="{7E12BA9D-1205-3842-BDA6-C2433C210DA8}" dt="2022-02-06T12:39:17.522" v="6473" actId="14100"/>
          <ac:picMkLst>
            <pc:docMk/>
            <pc:sldMk cId="3573842930" sldId="360"/>
            <ac:picMk id="8" creationId="{5F3FCB63-DA99-6D47-A01A-A87B9FDBE6DA}"/>
          </ac:picMkLst>
        </pc:picChg>
      </pc:sldChg>
      <pc:sldChg chg="delSp modSp add mod ord">
        <pc:chgData name="Charlotte Palmer" userId="f201b8e0-39f2-4d80-9c23-8c4b4d58bb62" providerId="ADAL" clId="{7E12BA9D-1205-3842-BDA6-C2433C210DA8}" dt="2022-02-06T16:51:46.189" v="6897" actId="313"/>
        <pc:sldMkLst>
          <pc:docMk/>
          <pc:sldMk cId="931813216" sldId="361"/>
        </pc:sldMkLst>
        <pc:spChg chg="mod">
          <ac:chgData name="Charlotte Palmer" userId="f201b8e0-39f2-4d80-9c23-8c4b4d58bb62" providerId="ADAL" clId="{7E12BA9D-1205-3842-BDA6-C2433C210DA8}" dt="2022-02-06T16:49:34.691" v="6880" actId="20577"/>
          <ac:spMkLst>
            <pc:docMk/>
            <pc:sldMk cId="931813216" sldId="361"/>
            <ac:spMk id="10" creationId="{00000000-0000-0000-0000-000000000000}"/>
          </ac:spMkLst>
        </pc:spChg>
        <pc:spChg chg="del">
          <ac:chgData name="Charlotte Palmer" userId="f201b8e0-39f2-4d80-9c23-8c4b4d58bb62" providerId="ADAL" clId="{7E12BA9D-1205-3842-BDA6-C2433C210DA8}" dt="2022-02-06T16:49:45.288" v="6882" actId="478"/>
          <ac:spMkLst>
            <pc:docMk/>
            <pc:sldMk cId="931813216" sldId="361"/>
            <ac:spMk id="25" creationId="{C32D9294-FD89-7742-825E-63FDA1BAD41C}"/>
          </ac:spMkLst>
        </pc:spChg>
        <pc:spChg chg="del">
          <ac:chgData name="Charlotte Palmer" userId="f201b8e0-39f2-4d80-9c23-8c4b4d58bb62" providerId="ADAL" clId="{7E12BA9D-1205-3842-BDA6-C2433C210DA8}" dt="2022-02-06T16:49:45.288" v="6882" actId="478"/>
          <ac:spMkLst>
            <pc:docMk/>
            <pc:sldMk cId="931813216" sldId="361"/>
            <ac:spMk id="26" creationId="{1CFF77C2-4511-834D-9C0A-A0497D9B191B}"/>
          </ac:spMkLst>
        </pc:spChg>
        <pc:spChg chg="del">
          <ac:chgData name="Charlotte Palmer" userId="f201b8e0-39f2-4d80-9c23-8c4b4d58bb62" providerId="ADAL" clId="{7E12BA9D-1205-3842-BDA6-C2433C210DA8}" dt="2022-02-06T16:49:48.174" v="6883" actId="478"/>
          <ac:spMkLst>
            <pc:docMk/>
            <pc:sldMk cId="931813216" sldId="361"/>
            <ac:spMk id="39" creationId="{2F979267-6840-C04C-8274-3F210A8FCA79}"/>
          </ac:spMkLst>
        </pc:spChg>
        <pc:spChg chg="mod">
          <ac:chgData name="Charlotte Palmer" userId="f201b8e0-39f2-4d80-9c23-8c4b4d58bb62" providerId="ADAL" clId="{7E12BA9D-1205-3842-BDA6-C2433C210DA8}" dt="2022-02-06T16:51:46.189" v="6897" actId="313"/>
          <ac:spMkLst>
            <pc:docMk/>
            <pc:sldMk cId="931813216" sldId="361"/>
            <ac:spMk id="41" creationId="{C8173F08-B69E-414D-B77B-B370654FA1BF}"/>
          </ac:spMkLst>
        </pc:spChg>
        <pc:picChg chg="del">
          <ac:chgData name="Charlotte Palmer" userId="f201b8e0-39f2-4d80-9c23-8c4b4d58bb62" providerId="ADAL" clId="{7E12BA9D-1205-3842-BDA6-C2433C210DA8}" dt="2022-02-06T16:49:41.215" v="6881" actId="478"/>
          <ac:picMkLst>
            <pc:docMk/>
            <pc:sldMk cId="931813216" sldId="361"/>
            <ac:picMk id="9" creationId="{63749F12-90BF-E445-A676-2C3A650E2D7C}"/>
          </ac:picMkLst>
        </pc:picChg>
        <pc:picChg chg="del">
          <ac:chgData name="Charlotte Palmer" userId="f201b8e0-39f2-4d80-9c23-8c4b4d58bb62" providerId="ADAL" clId="{7E12BA9D-1205-3842-BDA6-C2433C210DA8}" dt="2022-02-06T16:49:41.215" v="6881" actId="478"/>
          <ac:picMkLst>
            <pc:docMk/>
            <pc:sldMk cId="931813216" sldId="361"/>
            <ac:picMk id="18" creationId="{BBF3D0E1-F40A-5B4C-9BB0-09DCD0F25360}"/>
          </ac:picMkLst>
        </pc:picChg>
      </pc:sldChg>
      <pc:sldChg chg="modSp add mod ord">
        <pc:chgData name="Charlotte Palmer" userId="f201b8e0-39f2-4d80-9c23-8c4b4d58bb62" providerId="ADAL" clId="{7E12BA9D-1205-3842-BDA6-C2433C210DA8}" dt="2022-02-06T16:51:47.011" v="6899" actId="313"/>
        <pc:sldMkLst>
          <pc:docMk/>
          <pc:sldMk cId="2591984382" sldId="362"/>
        </pc:sldMkLst>
        <pc:spChg chg="mod">
          <ac:chgData name="Charlotte Palmer" userId="f201b8e0-39f2-4d80-9c23-8c4b4d58bb62" providerId="ADAL" clId="{7E12BA9D-1205-3842-BDA6-C2433C210DA8}" dt="2022-02-06T16:50:03.789" v="6890" actId="20577"/>
          <ac:spMkLst>
            <pc:docMk/>
            <pc:sldMk cId="2591984382" sldId="362"/>
            <ac:spMk id="10" creationId="{00000000-0000-0000-0000-000000000000}"/>
          </ac:spMkLst>
        </pc:spChg>
        <pc:spChg chg="mod">
          <ac:chgData name="Charlotte Palmer" userId="f201b8e0-39f2-4d80-9c23-8c4b4d58bb62" providerId="ADAL" clId="{7E12BA9D-1205-3842-BDA6-C2433C210DA8}" dt="2022-02-06T16:51:47.011" v="6899" actId="313"/>
          <ac:spMkLst>
            <pc:docMk/>
            <pc:sldMk cId="2591984382" sldId="362"/>
            <ac:spMk id="41" creationId="{C8173F08-B69E-414D-B77B-B370654FA1BF}"/>
          </ac:spMkLst>
        </pc:spChg>
      </pc:sldChg>
    </pc:docChg>
  </pc:docChgLst>
  <pc:docChgLst>
    <pc:chgData name="Charlotte Palmer" userId="f201b8e0-39f2-4d80-9c23-8c4b4d58bb62" providerId="ADAL" clId="{43551124-EBCA-A34A-B447-76D2C8FC1AF2}"/>
    <pc:docChg chg="delSld modSld">
      <pc:chgData name="Charlotte Palmer" userId="f201b8e0-39f2-4d80-9c23-8c4b4d58bb62" providerId="ADAL" clId="{43551124-EBCA-A34A-B447-76D2C8FC1AF2}" dt="2021-12-14T15:28:31.795" v="1" actId="20577"/>
      <pc:docMkLst>
        <pc:docMk/>
      </pc:docMkLst>
      <pc:sldChg chg="modSp mod">
        <pc:chgData name="Charlotte Palmer" userId="f201b8e0-39f2-4d80-9c23-8c4b4d58bb62" providerId="ADAL" clId="{43551124-EBCA-A34A-B447-76D2C8FC1AF2}" dt="2021-12-14T15:28:31.795" v="1" actId="20577"/>
        <pc:sldMkLst>
          <pc:docMk/>
          <pc:sldMk cId="2896413854" sldId="338"/>
        </pc:sldMkLst>
        <pc:spChg chg="mod">
          <ac:chgData name="Charlotte Palmer" userId="f201b8e0-39f2-4d80-9c23-8c4b4d58bb62" providerId="ADAL" clId="{43551124-EBCA-A34A-B447-76D2C8FC1AF2}" dt="2021-12-14T15:28:31.795" v="1" actId="20577"/>
          <ac:spMkLst>
            <pc:docMk/>
            <pc:sldMk cId="2896413854" sldId="338"/>
            <ac:spMk id="16" creationId="{00000000-0000-0000-0000-000000000000}"/>
          </ac:spMkLst>
        </pc:spChg>
      </pc:sldChg>
      <pc:sldChg chg="del">
        <pc:chgData name="Charlotte Palmer" userId="f201b8e0-39f2-4d80-9c23-8c4b4d58bb62" providerId="ADAL" clId="{43551124-EBCA-A34A-B447-76D2C8FC1AF2}" dt="2021-12-14T15:22:04.702" v="0" actId="2696"/>
        <pc:sldMkLst>
          <pc:docMk/>
          <pc:sldMk cId="2556080445" sldId="342"/>
        </pc:sldMkLst>
      </pc:sldChg>
      <pc:sldChg chg="del">
        <pc:chgData name="Charlotte Palmer" userId="f201b8e0-39f2-4d80-9c23-8c4b4d58bb62" providerId="ADAL" clId="{43551124-EBCA-A34A-B447-76D2C8FC1AF2}" dt="2021-12-14T15:22:04.702" v="0" actId="2696"/>
        <pc:sldMkLst>
          <pc:docMk/>
          <pc:sldMk cId="352267805" sldId="343"/>
        </pc:sldMkLst>
      </pc:sldChg>
      <pc:sldChg chg="del">
        <pc:chgData name="Charlotte Palmer" userId="f201b8e0-39f2-4d80-9c23-8c4b4d58bb62" providerId="ADAL" clId="{43551124-EBCA-A34A-B447-76D2C8FC1AF2}" dt="2021-12-14T15:22:04.702" v="0" actId="2696"/>
        <pc:sldMkLst>
          <pc:docMk/>
          <pc:sldMk cId="1004874706" sldId="344"/>
        </pc:sldMkLst>
      </pc:sldChg>
      <pc:sldChg chg="del">
        <pc:chgData name="Charlotte Palmer" userId="f201b8e0-39f2-4d80-9c23-8c4b4d58bb62" providerId="ADAL" clId="{43551124-EBCA-A34A-B447-76D2C8FC1AF2}" dt="2021-12-14T15:22:04.702" v="0" actId="2696"/>
        <pc:sldMkLst>
          <pc:docMk/>
          <pc:sldMk cId="1004874706" sldId="345"/>
        </pc:sldMkLst>
      </pc:sldChg>
    </pc:docChg>
  </pc:docChgLst>
  <pc:docChgLst>
    <pc:chgData name="Charlotte Palmer" userId="f201b8e0-39f2-4d80-9c23-8c4b4d58bb62" providerId="ADAL" clId="{587A55B5-6713-1348-B3A3-55696F8CECB0}"/>
    <pc:docChg chg="undo custSel addSld delSld modSld">
      <pc:chgData name="Charlotte Palmer" userId="f201b8e0-39f2-4d80-9c23-8c4b4d58bb62" providerId="ADAL" clId="{587A55B5-6713-1348-B3A3-55696F8CECB0}" dt="2022-02-14T10:40:46.574" v="92" actId="1076"/>
      <pc:docMkLst>
        <pc:docMk/>
      </pc:docMkLst>
      <pc:sldChg chg="del">
        <pc:chgData name="Charlotte Palmer" userId="f201b8e0-39f2-4d80-9c23-8c4b4d58bb62" providerId="ADAL" clId="{587A55B5-6713-1348-B3A3-55696F8CECB0}" dt="2022-02-13T14:20:55.677" v="0" actId="2696"/>
        <pc:sldMkLst>
          <pc:docMk/>
          <pc:sldMk cId="0" sldId="257"/>
        </pc:sldMkLst>
      </pc:sldChg>
      <pc:sldChg chg="modSp mod">
        <pc:chgData name="Charlotte Palmer" userId="f201b8e0-39f2-4d80-9c23-8c4b4d58bb62" providerId="ADAL" clId="{587A55B5-6713-1348-B3A3-55696F8CECB0}" dt="2022-02-13T14:21:01.734" v="2" actId="20577"/>
        <pc:sldMkLst>
          <pc:docMk/>
          <pc:sldMk cId="2896413854" sldId="338"/>
        </pc:sldMkLst>
        <pc:spChg chg="mod">
          <ac:chgData name="Charlotte Palmer" userId="f201b8e0-39f2-4d80-9c23-8c4b4d58bb62" providerId="ADAL" clId="{587A55B5-6713-1348-B3A3-55696F8CECB0}" dt="2022-02-13T14:21:01.734" v="2" actId="20577"/>
          <ac:spMkLst>
            <pc:docMk/>
            <pc:sldMk cId="2896413854" sldId="338"/>
            <ac:spMk id="16" creationId="{00000000-0000-0000-0000-000000000000}"/>
          </ac:spMkLst>
        </pc:spChg>
      </pc:sldChg>
      <pc:sldChg chg="del">
        <pc:chgData name="Charlotte Palmer" userId="f201b8e0-39f2-4d80-9c23-8c4b4d58bb62" providerId="ADAL" clId="{587A55B5-6713-1348-B3A3-55696F8CECB0}" dt="2022-02-13T14:20:57.976" v="1" actId="2696"/>
        <pc:sldMkLst>
          <pc:docMk/>
          <pc:sldMk cId="2513306961" sldId="339"/>
        </pc:sldMkLst>
      </pc:sldChg>
      <pc:sldChg chg="addSp delSp modSp mod">
        <pc:chgData name="Charlotte Palmer" userId="f201b8e0-39f2-4d80-9c23-8c4b4d58bb62" providerId="ADAL" clId="{587A55B5-6713-1348-B3A3-55696F8CECB0}" dt="2022-02-13T14:31:17.215" v="38" actId="478"/>
        <pc:sldMkLst>
          <pc:docMk/>
          <pc:sldMk cId="1646794642" sldId="340"/>
        </pc:sldMkLst>
        <pc:spChg chg="add mod">
          <ac:chgData name="Charlotte Palmer" userId="f201b8e0-39f2-4d80-9c23-8c4b4d58bb62" providerId="ADAL" clId="{587A55B5-6713-1348-B3A3-55696F8CECB0}" dt="2022-02-13T14:30:41.611" v="35" actId="14100"/>
          <ac:spMkLst>
            <pc:docMk/>
            <pc:sldMk cId="1646794642" sldId="340"/>
            <ac:spMk id="23" creationId="{118A9C2D-7645-144F-A7FB-D93BE0BD5EAA}"/>
          </ac:spMkLst>
        </pc:spChg>
        <pc:spChg chg="add del mod">
          <ac:chgData name="Charlotte Palmer" userId="f201b8e0-39f2-4d80-9c23-8c4b4d58bb62" providerId="ADAL" clId="{587A55B5-6713-1348-B3A3-55696F8CECB0}" dt="2022-02-13T14:31:17.215" v="38" actId="478"/>
          <ac:spMkLst>
            <pc:docMk/>
            <pc:sldMk cId="1646794642" sldId="340"/>
            <ac:spMk id="24" creationId="{6A70D3E1-1231-2745-AC9A-9B1C4CC550F7}"/>
          </ac:spMkLst>
        </pc:spChg>
      </pc:sldChg>
      <pc:sldChg chg="addSp modSp add mod">
        <pc:chgData name="Charlotte Palmer" userId="f201b8e0-39f2-4d80-9c23-8c4b4d58bb62" providerId="ADAL" clId="{587A55B5-6713-1348-B3A3-55696F8CECB0}" dt="2022-02-13T14:31:53.735" v="44" actId="14100"/>
        <pc:sldMkLst>
          <pc:docMk/>
          <pc:sldMk cId="2556080445" sldId="342"/>
        </pc:sldMkLst>
        <pc:spChg chg="add mod">
          <ac:chgData name="Charlotte Palmer" userId="f201b8e0-39f2-4d80-9c23-8c4b4d58bb62" providerId="ADAL" clId="{587A55B5-6713-1348-B3A3-55696F8CECB0}" dt="2022-02-13T14:31:53.735" v="44" actId="14100"/>
          <ac:spMkLst>
            <pc:docMk/>
            <pc:sldMk cId="2556080445" sldId="342"/>
            <ac:spMk id="22" creationId="{68692677-A57A-374B-BF67-191444BD1B0E}"/>
          </ac:spMkLst>
        </pc:spChg>
        <pc:picChg chg="mod">
          <ac:chgData name="Charlotte Palmer" userId="f201b8e0-39f2-4d80-9c23-8c4b4d58bb62" providerId="ADAL" clId="{587A55B5-6713-1348-B3A3-55696F8CECB0}" dt="2022-02-13T14:31:33.133" v="41" actId="1076"/>
          <ac:picMkLst>
            <pc:docMk/>
            <pc:sldMk cId="2556080445" sldId="342"/>
            <ac:picMk id="27" creationId="{3E032CBE-8D6C-DA4A-9EBA-45C39E76069B}"/>
          </ac:picMkLst>
        </pc:picChg>
      </pc:sldChg>
      <pc:sldChg chg="add">
        <pc:chgData name="Charlotte Palmer" userId="f201b8e0-39f2-4d80-9c23-8c4b4d58bb62" providerId="ADAL" clId="{587A55B5-6713-1348-B3A3-55696F8CECB0}" dt="2022-02-13T14:21:27.873" v="3"/>
        <pc:sldMkLst>
          <pc:docMk/>
          <pc:sldMk cId="866465441" sldId="348"/>
        </pc:sldMkLst>
      </pc:sldChg>
      <pc:sldChg chg="addSp delSp modSp mod">
        <pc:chgData name="Charlotte Palmer" userId="f201b8e0-39f2-4d80-9c23-8c4b4d58bb62" providerId="ADAL" clId="{587A55B5-6713-1348-B3A3-55696F8CECB0}" dt="2022-02-14T10:40:46.574" v="92" actId="1076"/>
        <pc:sldMkLst>
          <pc:docMk/>
          <pc:sldMk cId="1748240261" sldId="349"/>
        </pc:sldMkLst>
        <pc:spChg chg="add mod">
          <ac:chgData name="Charlotte Palmer" userId="f201b8e0-39f2-4d80-9c23-8c4b4d58bb62" providerId="ADAL" clId="{587A55B5-6713-1348-B3A3-55696F8CECB0}" dt="2022-02-13T14:29:55.469" v="29" actId="1036"/>
          <ac:spMkLst>
            <pc:docMk/>
            <pc:sldMk cId="1748240261" sldId="349"/>
            <ac:spMk id="20" creationId="{39915EDE-7CCF-4E40-81EB-D52B35F88FC4}"/>
          </ac:spMkLst>
        </pc:spChg>
        <pc:spChg chg="add mod">
          <ac:chgData name="Charlotte Palmer" userId="f201b8e0-39f2-4d80-9c23-8c4b4d58bb62" providerId="ADAL" clId="{587A55B5-6713-1348-B3A3-55696F8CECB0}" dt="2022-02-13T14:30:23.904" v="32" actId="14100"/>
          <ac:spMkLst>
            <pc:docMk/>
            <pc:sldMk cId="1748240261" sldId="349"/>
            <ac:spMk id="21" creationId="{2638E442-B890-0446-AFDB-7A57917F560B}"/>
          </ac:spMkLst>
        </pc:spChg>
        <pc:graphicFrameChg chg="mod">
          <ac:chgData name="Charlotte Palmer" userId="f201b8e0-39f2-4d80-9c23-8c4b4d58bb62" providerId="ADAL" clId="{587A55B5-6713-1348-B3A3-55696F8CECB0}" dt="2022-02-13T14:29:55.469" v="29" actId="1036"/>
          <ac:graphicFrameMkLst>
            <pc:docMk/>
            <pc:sldMk cId="1748240261" sldId="349"/>
            <ac:graphicFrameMk id="33" creationId="{00000000-0000-0000-0000-000000000000}"/>
          </ac:graphicFrameMkLst>
        </pc:graphicFrameChg>
        <pc:picChg chg="del">
          <ac:chgData name="Charlotte Palmer" userId="f201b8e0-39f2-4d80-9c23-8c4b4d58bb62" providerId="ADAL" clId="{587A55B5-6713-1348-B3A3-55696F8CECB0}" dt="2022-02-14T10:40:36.434" v="88" actId="478"/>
          <ac:picMkLst>
            <pc:docMk/>
            <pc:sldMk cId="1748240261" sldId="349"/>
            <ac:picMk id="19" creationId="{6D0FBB2B-4188-454F-8CCA-E43605827BCF}"/>
          </ac:picMkLst>
        </pc:picChg>
        <pc:picChg chg="add mod">
          <ac:chgData name="Charlotte Palmer" userId="f201b8e0-39f2-4d80-9c23-8c4b4d58bb62" providerId="ADAL" clId="{587A55B5-6713-1348-B3A3-55696F8CECB0}" dt="2022-02-14T10:40:46.574" v="92" actId="1076"/>
          <ac:picMkLst>
            <pc:docMk/>
            <pc:sldMk cId="1748240261" sldId="349"/>
            <ac:picMk id="22" creationId="{A074242A-685F-384F-AF8C-A3D8E02ABC15}"/>
          </ac:picMkLst>
        </pc:picChg>
      </pc:sldChg>
      <pc:sldChg chg="addSp modSp mod">
        <pc:chgData name="Charlotte Palmer" userId="f201b8e0-39f2-4d80-9c23-8c4b4d58bb62" providerId="ADAL" clId="{587A55B5-6713-1348-B3A3-55696F8CECB0}" dt="2022-02-13T14:27:02.460" v="6" actId="14100"/>
        <pc:sldMkLst>
          <pc:docMk/>
          <pc:sldMk cId="184123421" sldId="350"/>
        </pc:sldMkLst>
        <pc:spChg chg="add mod">
          <ac:chgData name="Charlotte Palmer" userId="f201b8e0-39f2-4d80-9c23-8c4b4d58bb62" providerId="ADAL" clId="{587A55B5-6713-1348-B3A3-55696F8CECB0}" dt="2022-02-13T14:27:02.460" v="6" actId="14100"/>
          <ac:spMkLst>
            <pc:docMk/>
            <pc:sldMk cId="184123421" sldId="350"/>
            <ac:spMk id="39" creationId="{777DE969-D3F3-B542-9BFE-DF3679199596}"/>
          </ac:spMkLst>
        </pc:spChg>
      </pc:sldChg>
      <pc:sldChg chg="addSp modSp mod">
        <pc:chgData name="Charlotte Palmer" userId="f201b8e0-39f2-4d80-9c23-8c4b4d58bb62" providerId="ADAL" clId="{587A55B5-6713-1348-B3A3-55696F8CECB0}" dt="2022-02-13T14:27:59.752" v="11" actId="14100"/>
        <pc:sldMkLst>
          <pc:docMk/>
          <pc:sldMk cId="1661510497" sldId="351"/>
        </pc:sldMkLst>
        <pc:spChg chg="add mod">
          <ac:chgData name="Charlotte Palmer" userId="f201b8e0-39f2-4d80-9c23-8c4b4d58bb62" providerId="ADAL" clId="{587A55B5-6713-1348-B3A3-55696F8CECB0}" dt="2022-02-13T14:27:59.752" v="11" actId="14100"/>
          <ac:spMkLst>
            <pc:docMk/>
            <pc:sldMk cId="1661510497" sldId="351"/>
            <ac:spMk id="76" creationId="{85DE5E88-8B25-E94E-983A-42540E2AD7ED}"/>
          </ac:spMkLst>
        </pc:spChg>
      </pc:sldChg>
      <pc:sldChg chg="addSp modSp add del mod">
        <pc:chgData name="Charlotte Palmer" userId="f201b8e0-39f2-4d80-9c23-8c4b4d58bb62" providerId="ADAL" clId="{587A55B5-6713-1348-B3A3-55696F8CECB0}" dt="2022-02-14T10:34:03.225" v="87" actId="2696"/>
        <pc:sldMkLst>
          <pc:docMk/>
          <pc:sldMk cId="1917517059" sldId="354"/>
        </pc:sldMkLst>
        <pc:spChg chg="add mod">
          <ac:chgData name="Charlotte Palmer" userId="f201b8e0-39f2-4d80-9c23-8c4b4d58bb62" providerId="ADAL" clId="{587A55B5-6713-1348-B3A3-55696F8CECB0}" dt="2022-02-13T14:28:21.074" v="14" actId="14100"/>
          <ac:spMkLst>
            <pc:docMk/>
            <pc:sldMk cId="1917517059" sldId="354"/>
            <ac:spMk id="69" creationId="{04D3A60C-C2AA-3349-A911-35E9F4AC3873}"/>
          </ac:spMkLst>
        </pc:spChg>
      </pc:sldChg>
      <pc:sldChg chg="modSp mod">
        <pc:chgData name="Charlotte Palmer" userId="f201b8e0-39f2-4d80-9c23-8c4b4d58bb62" providerId="ADAL" clId="{587A55B5-6713-1348-B3A3-55696F8CECB0}" dt="2022-02-14T10:05:52.014" v="85" actId="20577"/>
        <pc:sldMkLst>
          <pc:docMk/>
          <pc:sldMk cId="3573842930" sldId="360"/>
        </pc:sldMkLst>
        <pc:spChg chg="mod">
          <ac:chgData name="Charlotte Palmer" userId="f201b8e0-39f2-4d80-9c23-8c4b4d58bb62" providerId="ADAL" clId="{587A55B5-6713-1348-B3A3-55696F8CECB0}" dt="2022-02-14T10:05:52.014" v="85" actId="20577"/>
          <ac:spMkLst>
            <pc:docMk/>
            <pc:sldMk cId="3573842930" sldId="360"/>
            <ac:spMk id="39" creationId="{2F979267-6840-C04C-8274-3F210A8FCA79}"/>
          </ac:spMkLst>
        </pc:spChg>
      </pc:sldChg>
      <pc:sldChg chg="addSp modSp add mod">
        <pc:chgData name="Charlotte Palmer" userId="f201b8e0-39f2-4d80-9c23-8c4b4d58bb62" providerId="ADAL" clId="{587A55B5-6713-1348-B3A3-55696F8CECB0}" dt="2022-02-13T14:34:58.495" v="66" actId="14100"/>
        <pc:sldMkLst>
          <pc:docMk/>
          <pc:sldMk cId="3527515670" sldId="363"/>
        </pc:sldMkLst>
        <pc:spChg chg="add mod">
          <ac:chgData name="Charlotte Palmer" userId="f201b8e0-39f2-4d80-9c23-8c4b4d58bb62" providerId="ADAL" clId="{587A55B5-6713-1348-B3A3-55696F8CECB0}" dt="2022-02-13T14:34:58.495" v="66" actId="14100"/>
          <ac:spMkLst>
            <pc:docMk/>
            <pc:sldMk cId="3527515670" sldId="363"/>
            <ac:spMk id="25" creationId="{B73270A2-83FD-614C-93B4-D338D6D9EB41}"/>
          </ac:spMkLst>
        </pc:spChg>
      </pc:sldChg>
      <pc:sldChg chg="add">
        <pc:chgData name="Charlotte Palmer" userId="f201b8e0-39f2-4d80-9c23-8c4b4d58bb62" providerId="ADAL" clId="{587A55B5-6713-1348-B3A3-55696F8CECB0}" dt="2022-02-13T14:21:27.873" v="3"/>
        <pc:sldMkLst>
          <pc:docMk/>
          <pc:sldMk cId="685415909" sldId="365"/>
        </pc:sldMkLst>
      </pc:sldChg>
      <pc:sldChg chg="add">
        <pc:chgData name="Charlotte Palmer" userId="f201b8e0-39f2-4d80-9c23-8c4b4d58bb62" providerId="ADAL" clId="{587A55B5-6713-1348-B3A3-55696F8CECB0}" dt="2022-02-13T14:21:27.873" v="3"/>
        <pc:sldMkLst>
          <pc:docMk/>
          <pc:sldMk cId="1111924209" sldId="366"/>
        </pc:sldMkLst>
      </pc:sldChg>
      <pc:sldChg chg="addSp modSp add mod">
        <pc:chgData name="Charlotte Palmer" userId="f201b8e0-39f2-4d80-9c23-8c4b4d58bb62" providerId="ADAL" clId="{587A55B5-6713-1348-B3A3-55696F8CECB0}" dt="2022-02-13T14:33:18.608" v="57" actId="14100"/>
        <pc:sldMkLst>
          <pc:docMk/>
          <pc:sldMk cId="2168223122" sldId="367"/>
        </pc:sldMkLst>
        <pc:spChg chg="add mod">
          <ac:chgData name="Charlotte Palmer" userId="f201b8e0-39f2-4d80-9c23-8c4b4d58bb62" providerId="ADAL" clId="{587A55B5-6713-1348-B3A3-55696F8CECB0}" dt="2022-02-13T14:33:00.393" v="54" actId="1038"/>
          <ac:spMkLst>
            <pc:docMk/>
            <pc:sldMk cId="2168223122" sldId="367"/>
            <ac:spMk id="24" creationId="{A823A6EF-3981-A642-8783-18C56548CAAA}"/>
          </ac:spMkLst>
        </pc:spChg>
        <pc:spChg chg="add mod">
          <ac:chgData name="Charlotte Palmer" userId="f201b8e0-39f2-4d80-9c23-8c4b4d58bb62" providerId="ADAL" clId="{587A55B5-6713-1348-B3A3-55696F8CECB0}" dt="2022-02-13T14:33:18.608" v="57" actId="14100"/>
          <ac:spMkLst>
            <pc:docMk/>
            <pc:sldMk cId="2168223122" sldId="367"/>
            <ac:spMk id="26" creationId="{A3BF3D50-36B4-5F4B-AAD0-E90102C99353}"/>
          </ac:spMkLst>
        </pc:spChg>
      </pc:sldChg>
      <pc:sldChg chg="addSp modSp add mod">
        <pc:chgData name="Charlotte Palmer" userId="f201b8e0-39f2-4d80-9c23-8c4b4d58bb62" providerId="ADAL" clId="{587A55B5-6713-1348-B3A3-55696F8CECB0}" dt="2022-02-13T14:33:55.403" v="60" actId="14100"/>
        <pc:sldMkLst>
          <pc:docMk/>
          <pc:sldMk cId="3379875166" sldId="368"/>
        </pc:sldMkLst>
        <pc:spChg chg="add mod">
          <ac:chgData name="Charlotte Palmer" userId="f201b8e0-39f2-4d80-9c23-8c4b4d58bb62" providerId="ADAL" clId="{587A55B5-6713-1348-B3A3-55696F8CECB0}" dt="2022-02-13T14:33:55.403" v="60" actId="14100"/>
          <ac:spMkLst>
            <pc:docMk/>
            <pc:sldMk cId="3379875166" sldId="368"/>
            <ac:spMk id="22" creationId="{2694E09A-72D1-0C4B-B717-E8C9EACDC833}"/>
          </ac:spMkLst>
        </pc:spChg>
      </pc:sldChg>
      <pc:sldChg chg="addSp modSp add mod">
        <pc:chgData name="Charlotte Palmer" userId="f201b8e0-39f2-4d80-9c23-8c4b4d58bb62" providerId="ADAL" clId="{587A55B5-6713-1348-B3A3-55696F8CECB0}" dt="2022-02-13T14:34:29.904" v="63" actId="14100"/>
        <pc:sldMkLst>
          <pc:docMk/>
          <pc:sldMk cId="2457300422" sldId="369"/>
        </pc:sldMkLst>
        <pc:spChg chg="add mod">
          <ac:chgData name="Charlotte Palmer" userId="f201b8e0-39f2-4d80-9c23-8c4b4d58bb62" providerId="ADAL" clId="{587A55B5-6713-1348-B3A3-55696F8CECB0}" dt="2022-02-13T14:34:29.904" v="63" actId="14100"/>
          <ac:spMkLst>
            <pc:docMk/>
            <pc:sldMk cId="2457300422" sldId="369"/>
            <ac:spMk id="32" creationId="{EC1201BE-FEE8-1C49-B13E-5877B3A32624}"/>
          </ac:spMkLst>
        </pc:spChg>
      </pc:sldChg>
      <pc:sldChg chg="add del">
        <pc:chgData name="Charlotte Palmer" userId="f201b8e0-39f2-4d80-9c23-8c4b4d58bb62" providerId="ADAL" clId="{587A55B5-6713-1348-B3A3-55696F8CECB0}" dt="2022-02-13T18:25:16.673" v="79" actId="2696"/>
        <pc:sldMkLst>
          <pc:docMk/>
          <pc:sldMk cId="1684229373" sldId="370"/>
        </pc:sldMkLst>
      </pc:sldChg>
      <pc:sldChg chg="addSp modSp add mod">
        <pc:chgData name="Charlotte Palmer" userId="f201b8e0-39f2-4d80-9c23-8c4b4d58bb62" providerId="ADAL" clId="{587A55B5-6713-1348-B3A3-55696F8CECB0}" dt="2022-02-13T14:35:23.376" v="69" actId="14100"/>
        <pc:sldMkLst>
          <pc:docMk/>
          <pc:sldMk cId="3701405334" sldId="371"/>
        </pc:sldMkLst>
        <pc:spChg chg="add mod">
          <ac:chgData name="Charlotte Palmer" userId="f201b8e0-39f2-4d80-9c23-8c4b4d58bb62" providerId="ADAL" clId="{587A55B5-6713-1348-B3A3-55696F8CECB0}" dt="2022-02-13T14:35:23.376" v="69" actId="14100"/>
          <ac:spMkLst>
            <pc:docMk/>
            <pc:sldMk cId="3701405334" sldId="371"/>
            <ac:spMk id="21" creationId="{E9992B6D-C1D6-C14C-8A1F-8767EF63AF98}"/>
          </ac:spMkLst>
        </pc:spChg>
      </pc:sldChg>
      <pc:sldChg chg="addSp modSp add mod">
        <pc:chgData name="Charlotte Palmer" userId="f201b8e0-39f2-4d80-9c23-8c4b4d58bb62" providerId="ADAL" clId="{587A55B5-6713-1348-B3A3-55696F8CECB0}" dt="2022-02-13T14:36:24.327" v="76" actId="1076"/>
        <pc:sldMkLst>
          <pc:docMk/>
          <pc:sldMk cId="3442321142" sldId="372"/>
        </pc:sldMkLst>
        <pc:spChg chg="add mod">
          <ac:chgData name="Charlotte Palmer" userId="f201b8e0-39f2-4d80-9c23-8c4b4d58bb62" providerId="ADAL" clId="{587A55B5-6713-1348-B3A3-55696F8CECB0}" dt="2022-02-13T14:36:07.790" v="72" actId="14100"/>
          <ac:spMkLst>
            <pc:docMk/>
            <pc:sldMk cId="3442321142" sldId="372"/>
            <ac:spMk id="21" creationId="{E4904860-912F-1149-A4D0-46F76759882D}"/>
          </ac:spMkLst>
        </pc:spChg>
        <pc:spChg chg="add mod">
          <ac:chgData name="Charlotte Palmer" userId="f201b8e0-39f2-4d80-9c23-8c4b4d58bb62" providerId="ADAL" clId="{587A55B5-6713-1348-B3A3-55696F8CECB0}" dt="2022-02-13T14:36:17.251" v="74" actId="1076"/>
          <ac:spMkLst>
            <pc:docMk/>
            <pc:sldMk cId="3442321142" sldId="372"/>
            <ac:spMk id="26" creationId="{E1DCA43E-719E-434C-ACDC-BD2089C2D453}"/>
          </ac:spMkLst>
        </pc:spChg>
        <pc:spChg chg="add mod">
          <ac:chgData name="Charlotte Palmer" userId="f201b8e0-39f2-4d80-9c23-8c4b4d58bb62" providerId="ADAL" clId="{587A55B5-6713-1348-B3A3-55696F8CECB0}" dt="2022-02-13T14:36:24.327" v="76" actId="1076"/>
          <ac:spMkLst>
            <pc:docMk/>
            <pc:sldMk cId="3442321142" sldId="372"/>
            <ac:spMk id="27" creationId="{9D77CFC8-9F78-A94B-A23A-3E5181BFE02A}"/>
          </ac:spMkLst>
        </pc:spChg>
      </pc:sldChg>
      <pc:sldChg chg="add del">
        <pc:chgData name="Charlotte Palmer" userId="f201b8e0-39f2-4d80-9c23-8c4b4d58bb62" providerId="ADAL" clId="{587A55B5-6713-1348-B3A3-55696F8CECB0}" dt="2022-02-13T18:25:00.513" v="77" actId="2696"/>
        <pc:sldMkLst>
          <pc:docMk/>
          <pc:sldMk cId="4193512479" sldId="373"/>
        </pc:sldMkLst>
      </pc:sldChg>
      <pc:sldChg chg="add">
        <pc:chgData name="Charlotte Palmer" userId="f201b8e0-39f2-4d80-9c23-8c4b4d58bb62" providerId="ADAL" clId="{587A55B5-6713-1348-B3A3-55696F8CECB0}" dt="2022-02-13T14:21:27.873" v="3"/>
        <pc:sldMkLst>
          <pc:docMk/>
          <pc:sldMk cId="2294713157" sldId="374"/>
        </pc:sldMkLst>
      </pc:sldChg>
      <pc:sldChg chg="add">
        <pc:chgData name="Charlotte Palmer" userId="f201b8e0-39f2-4d80-9c23-8c4b4d58bb62" providerId="ADAL" clId="{587A55B5-6713-1348-B3A3-55696F8CECB0}" dt="2022-02-13T18:25:03.192" v="78"/>
        <pc:sldMkLst>
          <pc:docMk/>
          <pc:sldMk cId="4193512479" sldId="375"/>
        </pc:sldMkLst>
      </pc:sldChg>
      <pc:sldChg chg="add">
        <pc:chgData name="Charlotte Palmer" userId="f201b8e0-39f2-4d80-9c23-8c4b4d58bb62" providerId="ADAL" clId="{587A55B5-6713-1348-B3A3-55696F8CECB0}" dt="2022-02-13T18:25:20.212" v="80"/>
        <pc:sldMkLst>
          <pc:docMk/>
          <pc:sldMk cId="1684229373" sldId="376"/>
        </pc:sldMkLst>
      </pc:sldChg>
    </pc:docChg>
  </pc:docChgLst>
  <pc:docChgLst>
    <pc:chgData name="Charlotte Palmer" userId="f201b8e0-39f2-4d80-9c23-8c4b4d58bb62" providerId="ADAL" clId="{E6AFB3CE-0341-AA42-89D8-481284018A16}"/>
    <pc:docChg chg="modSld">
      <pc:chgData name="Charlotte Palmer" userId="f201b8e0-39f2-4d80-9c23-8c4b4d58bb62" providerId="ADAL" clId="{E6AFB3CE-0341-AA42-89D8-481284018A16}" dt="2021-12-13T13:34:55.528" v="0" actId="20577"/>
      <pc:docMkLst>
        <pc:docMk/>
      </pc:docMkLst>
      <pc:sldChg chg="modSp mod">
        <pc:chgData name="Charlotte Palmer" userId="f201b8e0-39f2-4d80-9c23-8c4b4d58bb62" providerId="ADAL" clId="{E6AFB3CE-0341-AA42-89D8-481284018A16}" dt="2021-12-13T13:34:55.528" v="0" actId="20577"/>
        <pc:sldMkLst>
          <pc:docMk/>
          <pc:sldMk cId="1646794642" sldId="341"/>
        </pc:sldMkLst>
        <pc:spChg chg="mod">
          <ac:chgData name="Charlotte Palmer" userId="f201b8e0-39f2-4d80-9c23-8c4b4d58bb62" providerId="ADAL" clId="{E6AFB3CE-0341-AA42-89D8-481284018A16}" dt="2021-12-13T13:34:55.528" v="0" actId="20577"/>
          <ac:spMkLst>
            <pc:docMk/>
            <pc:sldMk cId="1646794642" sldId="341"/>
            <ac:spMk id="7" creationId="{00000000-0000-0000-0000-000000000000}"/>
          </ac:spMkLst>
        </pc:spChg>
      </pc:sldChg>
    </pc:docChg>
  </pc:docChgLst>
</pc:chgInfo>
</file>

<file path=ppt/drawings/_rels/vmlDrawing1.v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3.emf"/><Relationship Id="rId1" Type="http://schemas.openxmlformats.org/officeDocument/2006/relationships/image" Target="../media/image12.emf"/><Relationship Id="rId4" Type="http://schemas.openxmlformats.org/officeDocument/2006/relationships/image" Target="../media/image15.e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image" Target="../media/image41.emf"/><Relationship Id="rId1" Type="http://schemas.openxmlformats.org/officeDocument/2006/relationships/image" Target="../media/image40.emf"/><Relationship Id="rId6" Type="http://schemas.openxmlformats.org/officeDocument/2006/relationships/image" Target="../media/image45.emf"/><Relationship Id="rId5" Type="http://schemas.openxmlformats.org/officeDocument/2006/relationships/image" Target="../media/image44.emf"/><Relationship Id="rId4" Type="http://schemas.openxmlformats.org/officeDocument/2006/relationships/image" Target="../media/image43.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36.e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image" Target="../media/image17.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0.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0.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0.e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24.emf"/><Relationship Id="rId1" Type="http://schemas.openxmlformats.org/officeDocument/2006/relationships/image" Target="../media/image23.e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27.emf"/><Relationship Id="rId1" Type="http://schemas.openxmlformats.org/officeDocument/2006/relationships/image" Target="../media/image26.emf"/><Relationship Id="rId4" Type="http://schemas.openxmlformats.org/officeDocument/2006/relationships/image" Target="../media/image29.e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33.emf"/><Relationship Id="rId7" Type="http://schemas.openxmlformats.org/officeDocument/2006/relationships/image" Target="../media/image24.emf"/><Relationship Id="rId2" Type="http://schemas.openxmlformats.org/officeDocument/2006/relationships/image" Target="../media/image32.emf"/><Relationship Id="rId1" Type="http://schemas.openxmlformats.org/officeDocument/2006/relationships/image" Target="../media/image31.emf"/><Relationship Id="rId6" Type="http://schemas.openxmlformats.org/officeDocument/2006/relationships/image" Target="../media/image36.emf"/><Relationship Id="rId5" Type="http://schemas.openxmlformats.org/officeDocument/2006/relationships/image" Target="../media/image35.emf"/><Relationship Id="rId4" Type="http://schemas.openxmlformats.org/officeDocument/2006/relationships/image" Target="../media/image34.e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image" Target="../media/image37.emf"/><Relationship Id="rId1" Type="http://schemas.openxmlformats.org/officeDocument/2006/relationships/image" Target="../media/image36.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8370"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Times New Roman" pitchFamily="18" charset="0"/>
              </a:defRPr>
            </a:lvl1pPr>
          </a:lstStyle>
          <a:p>
            <a:pPr>
              <a:defRPr/>
            </a:pPr>
            <a:endParaRPr lang="en-GB"/>
          </a:p>
        </p:txBody>
      </p:sp>
      <p:sp>
        <p:nvSpPr>
          <p:cNvPr id="58371" name="Rectangle 3"/>
          <p:cNvSpPr>
            <a:spLocks noGrp="1" noChangeArrowheads="1"/>
          </p:cNvSpPr>
          <p:nvPr>
            <p:ph type="dt" sz="quarter"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Times New Roman" pitchFamily="18" charset="0"/>
              </a:defRPr>
            </a:lvl1pPr>
          </a:lstStyle>
          <a:p>
            <a:pPr>
              <a:defRPr/>
            </a:pPr>
            <a:endParaRPr lang="en-GB"/>
          </a:p>
        </p:txBody>
      </p:sp>
      <p:sp>
        <p:nvSpPr>
          <p:cNvPr id="58372" name="Rectangle 4"/>
          <p:cNvSpPr>
            <a:spLocks noGrp="1" noChangeArrowheads="1"/>
          </p:cNvSpPr>
          <p:nvPr>
            <p:ph type="ftr" sz="quarter" idx="2"/>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Times New Roman" pitchFamily="18" charset="0"/>
              </a:defRPr>
            </a:lvl1pPr>
          </a:lstStyle>
          <a:p>
            <a:pPr>
              <a:defRPr/>
            </a:pPr>
            <a:endParaRPr lang="en-GB"/>
          </a:p>
        </p:txBody>
      </p:sp>
      <p:sp>
        <p:nvSpPr>
          <p:cNvPr id="58373" name="Rectangle 5"/>
          <p:cNvSpPr>
            <a:spLocks noGrp="1" noChangeArrowheads="1"/>
          </p:cNvSpPr>
          <p:nvPr>
            <p:ph type="sldNum" sz="quarter" idx="3"/>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pPr>
              <a:defRPr/>
            </a:pPr>
            <a:fld id="{CA60246E-10B0-6049-A580-FF0FE15A4608}" type="slidenum">
              <a:rPr lang="en-GB"/>
              <a:pPr>
                <a:defRPr/>
              </a:pPr>
              <a:t>‹#›</a:t>
            </a:fld>
            <a:endParaRPr lang="en-GB"/>
          </a:p>
        </p:txBody>
      </p:sp>
    </p:spTree>
    <p:extLst>
      <p:ext uri="{BB962C8B-B14F-4D97-AF65-F5344CB8AC3E}">
        <p14:creationId xmlns:p14="http://schemas.microsoft.com/office/powerpoint/2010/main" val="10085179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8B7AA22-AF2A-EE43-92A6-68FA11914669}" type="datetimeFigureOut">
              <a:rPr lang="en-US" smtClean="0"/>
              <a:t>2/14/22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15CB8C2-7227-2740-9141-5FC275F51577}" type="slidenum">
              <a:rPr lang="en-US" smtClean="0"/>
              <a:t>‹#›</a:t>
            </a:fld>
            <a:endParaRPr lang="en-US"/>
          </a:p>
        </p:txBody>
      </p:sp>
    </p:spTree>
    <p:extLst>
      <p:ext uri="{BB962C8B-B14F-4D97-AF65-F5344CB8AC3E}">
        <p14:creationId xmlns:p14="http://schemas.microsoft.com/office/powerpoint/2010/main" val="1224738527"/>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AE33B8-75C9-1746-91B0-0ACBF5CC507C}" type="slidenum">
              <a:rPr lang="en-US" smtClean="0"/>
              <a:t>1</a:t>
            </a:fld>
            <a:endParaRPr lang="en-US"/>
          </a:p>
        </p:txBody>
      </p:sp>
    </p:spTree>
    <p:extLst>
      <p:ext uri="{BB962C8B-B14F-4D97-AF65-F5344CB8AC3E}">
        <p14:creationId xmlns:p14="http://schemas.microsoft.com/office/powerpoint/2010/main" val="26325088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AE33B8-75C9-1746-91B0-0ACBF5CC507C}" type="slidenum">
              <a:rPr lang="en-US" smtClean="0"/>
              <a:t>10</a:t>
            </a:fld>
            <a:endParaRPr lang="en-US"/>
          </a:p>
        </p:txBody>
      </p:sp>
    </p:spTree>
    <p:extLst>
      <p:ext uri="{BB962C8B-B14F-4D97-AF65-F5344CB8AC3E}">
        <p14:creationId xmlns:p14="http://schemas.microsoft.com/office/powerpoint/2010/main" val="19924784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AE33B8-75C9-1746-91B0-0ACBF5CC507C}" type="slidenum">
              <a:rPr lang="en-US" smtClean="0"/>
              <a:t>11</a:t>
            </a:fld>
            <a:endParaRPr lang="en-US"/>
          </a:p>
        </p:txBody>
      </p:sp>
    </p:spTree>
    <p:extLst>
      <p:ext uri="{BB962C8B-B14F-4D97-AF65-F5344CB8AC3E}">
        <p14:creationId xmlns:p14="http://schemas.microsoft.com/office/powerpoint/2010/main" val="20343314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AE33B8-75C9-1746-91B0-0ACBF5CC507C}" type="slidenum">
              <a:rPr lang="en-US" smtClean="0"/>
              <a:t>12</a:t>
            </a:fld>
            <a:endParaRPr lang="en-US"/>
          </a:p>
        </p:txBody>
      </p:sp>
    </p:spTree>
    <p:extLst>
      <p:ext uri="{BB962C8B-B14F-4D97-AF65-F5344CB8AC3E}">
        <p14:creationId xmlns:p14="http://schemas.microsoft.com/office/powerpoint/2010/main" val="23861405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AE33B8-75C9-1746-91B0-0ACBF5CC507C}" type="slidenum">
              <a:rPr lang="en-US" smtClean="0"/>
              <a:t>13</a:t>
            </a:fld>
            <a:endParaRPr lang="en-US"/>
          </a:p>
        </p:txBody>
      </p:sp>
    </p:spTree>
    <p:extLst>
      <p:ext uri="{BB962C8B-B14F-4D97-AF65-F5344CB8AC3E}">
        <p14:creationId xmlns:p14="http://schemas.microsoft.com/office/powerpoint/2010/main" val="29140271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AE33B8-75C9-1746-91B0-0ACBF5CC507C}" type="slidenum">
              <a:rPr lang="en-US" smtClean="0"/>
              <a:t>14</a:t>
            </a:fld>
            <a:endParaRPr lang="en-US"/>
          </a:p>
        </p:txBody>
      </p:sp>
    </p:spTree>
    <p:extLst>
      <p:ext uri="{BB962C8B-B14F-4D97-AF65-F5344CB8AC3E}">
        <p14:creationId xmlns:p14="http://schemas.microsoft.com/office/powerpoint/2010/main" val="35829445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AE33B8-75C9-1746-91B0-0ACBF5CC507C}" type="slidenum">
              <a:rPr lang="en-US" smtClean="0"/>
              <a:t>15</a:t>
            </a:fld>
            <a:endParaRPr lang="en-US"/>
          </a:p>
        </p:txBody>
      </p:sp>
    </p:spTree>
    <p:extLst>
      <p:ext uri="{BB962C8B-B14F-4D97-AF65-F5344CB8AC3E}">
        <p14:creationId xmlns:p14="http://schemas.microsoft.com/office/powerpoint/2010/main" val="26325088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AE33B8-75C9-1746-91B0-0ACBF5CC507C}" type="slidenum">
              <a:rPr lang="en-US" smtClean="0"/>
              <a:t>16</a:t>
            </a:fld>
            <a:endParaRPr lang="en-US"/>
          </a:p>
        </p:txBody>
      </p:sp>
    </p:spTree>
    <p:extLst>
      <p:ext uri="{BB962C8B-B14F-4D97-AF65-F5344CB8AC3E}">
        <p14:creationId xmlns:p14="http://schemas.microsoft.com/office/powerpoint/2010/main" val="26325088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AE33B8-75C9-1746-91B0-0ACBF5CC507C}" type="slidenum">
              <a:rPr lang="en-US" smtClean="0"/>
              <a:t>17</a:t>
            </a:fld>
            <a:endParaRPr lang="en-US"/>
          </a:p>
        </p:txBody>
      </p:sp>
    </p:spTree>
    <p:extLst>
      <p:ext uri="{BB962C8B-B14F-4D97-AF65-F5344CB8AC3E}">
        <p14:creationId xmlns:p14="http://schemas.microsoft.com/office/powerpoint/2010/main" val="26325088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AE33B8-75C9-1746-91B0-0ACBF5CC507C}" type="slidenum">
              <a:rPr lang="en-US" smtClean="0"/>
              <a:t>18</a:t>
            </a:fld>
            <a:endParaRPr lang="en-US"/>
          </a:p>
        </p:txBody>
      </p:sp>
    </p:spTree>
    <p:extLst>
      <p:ext uri="{BB962C8B-B14F-4D97-AF65-F5344CB8AC3E}">
        <p14:creationId xmlns:p14="http://schemas.microsoft.com/office/powerpoint/2010/main" val="26325088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AE33B8-75C9-1746-91B0-0ACBF5CC507C}" type="slidenum">
              <a:rPr lang="en-US" smtClean="0"/>
              <a:t>19</a:t>
            </a:fld>
            <a:endParaRPr lang="en-US"/>
          </a:p>
        </p:txBody>
      </p:sp>
    </p:spTree>
    <p:extLst>
      <p:ext uri="{BB962C8B-B14F-4D97-AF65-F5344CB8AC3E}">
        <p14:creationId xmlns:p14="http://schemas.microsoft.com/office/powerpoint/2010/main" val="17876777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AE33B8-75C9-1746-91B0-0ACBF5CC507C}" type="slidenum">
              <a:rPr lang="en-US" smtClean="0"/>
              <a:t>2</a:t>
            </a:fld>
            <a:endParaRPr lang="en-US"/>
          </a:p>
        </p:txBody>
      </p:sp>
    </p:spTree>
    <p:extLst>
      <p:ext uri="{BB962C8B-B14F-4D97-AF65-F5344CB8AC3E}">
        <p14:creationId xmlns:p14="http://schemas.microsoft.com/office/powerpoint/2010/main" val="24431145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AE33B8-75C9-1746-91B0-0ACBF5CC507C}" type="slidenum">
              <a:rPr lang="en-US" smtClean="0"/>
              <a:t>20</a:t>
            </a:fld>
            <a:endParaRPr lang="en-US"/>
          </a:p>
        </p:txBody>
      </p:sp>
    </p:spTree>
    <p:extLst>
      <p:ext uri="{BB962C8B-B14F-4D97-AF65-F5344CB8AC3E}">
        <p14:creationId xmlns:p14="http://schemas.microsoft.com/office/powerpoint/2010/main" val="34010831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AE33B8-75C9-1746-91B0-0ACBF5CC507C}" type="slidenum">
              <a:rPr lang="en-US" smtClean="0"/>
              <a:t>21</a:t>
            </a:fld>
            <a:endParaRPr lang="en-US"/>
          </a:p>
        </p:txBody>
      </p:sp>
    </p:spTree>
    <p:extLst>
      <p:ext uri="{BB962C8B-B14F-4D97-AF65-F5344CB8AC3E}">
        <p14:creationId xmlns:p14="http://schemas.microsoft.com/office/powerpoint/2010/main" val="427681828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AE33B8-75C9-1746-91B0-0ACBF5CC507C}" type="slidenum">
              <a:rPr lang="en-US" smtClean="0"/>
              <a:t>22</a:t>
            </a:fld>
            <a:endParaRPr lang="en-US"/>
          </a:p>
        </p:txBody>
      </p:sp>
    </p:spTree>
    <p:extLst>
      <p:ext uri="{BB962C8B-B14F-4D97-AF65-F5344CB8AC3E}">
        <p14:creationId xmlns:p14="http://schemas.microsoft.com/office/powerpoint/2010/main" val="223928850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AE33B8-75C9-1746-91B0-0ACBF5CC507C}" type="slidenum">
              <a:rPr lang="en-US" smtClean="0"/>
              <a:t>23</a:t>
            </a:fld>
            <a:endParaRPr lang="en-US"/>
          </a:p>
        </p:txBody>
      </p:sp>
    </p:spTree>
    <p:extLst>
      <p:ext uri="{BB962C8B-B14F-4D97-AF65-F5344CB8AC3E}">
        <p14:creationId xmlns:p14="http://schemas.microsoft.com/office/powerpoint/2010/main" val="23779516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AE33B8-75C9-1746-91B0-0ACBF5CC507C}" type="slidenum">
              <a:rPr lang="en-US" smtClean="0"/>
              <a:t>24</a:t>
            </a:fld>
            <a:endParaRPr lang="en-US"/>
          </a:p>
        </p:txBody>
      </p:sp>
    </p:spTree>
    <p:extLst>
      <p:ext uri="{BB962C8B-B14F-4D97-AF65-F5344CB8AC3E}">
        <p14:creationId xmlns:p14="http://schemas.microsoft.com/office/powerpoint/2010/main" val="343949651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AE33B8-75C9-1746-91B0-0ACBF5CC507C}" type="slidenum">
              <a:rPr lang="en-US" smtClean="0"/>
              <a:t>25</a:t>
            </a:fld>
            <a:endParaRPr lang="en-US"/>
          </a:p>
        </p:txBody>
      </p:sp>
    </p:spTree>
    <p:extLst>
      <p:ext uri="{BB962C8B-B14F-4D97-AF65-F5344CB8AC3E}">
        <p14:creationId xmlns:p14="http://schemas.microsoft.com/office/powerpoint/2010/main" val="115276323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AE33B8-75C9-1746-91B0-0ACBF5CC507C}" type="slidenum">
              <a:rPr lang="en-US" smtClean="0"/>
              <a:t>26</a:t>
            </a:fld>
            <a:endParaRPr lang="en-US"/>
          </a:p>
        </p:txBody>
      </p:sp>
    </p:spTree>
    <p:extLst>
      <p:ext uri="{BB962C8B-B14F-4D97-AF65-F5344CB8AC3E}">
        <p14:creationId xmlns:p14="http://schemas.microsoft.com/office/powerpoint/2010/main" val="263250885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AE33B8-75C9-1746-91B0-0ACBF5CC507C}" type="slidenum">
              <a:rPr lang="en-US" smtClean="0"/>
              <a:t>27</a:t>
            </a:fld>
            <a:endParaRPr lang="en-US"/>
          </a:p>
        </p:txBody>
      </p:sp>
    </p:spTree>
    <p:extLst>
      <p:ext uri="{BB962C8B-B14F-4D97-AF65-F5344CB8AC3E}">
        <p14:creationId xmlns:p14="http://schemas.microsoft.com/office/powerpoint/2010/main" val="340577280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AE33B8-75C9-1746-91B0-0ACBF5CC507C}" type="slidenum">
              <a:rPr lang="en-US" smtClean="0"/>
              <a:t>28</a:t>
            </a:fld>
            <a:endParaRPr lang="en-US"/>
          </a:p>
        </p:txBody>
      </p:sp>
    </p:spTree>
    <p:extLst>
      <p:ext uri="{BB962C8B-B14F-4D97-AF65-F5344CB8AC3E}">
        <p14:creationId xmlns:p14="http://schemas.microsoft.com/office/powerpoint/2010/main" val="94477616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AE33B8-75C9-1746-91B0-0ACBF5CC507C}" type="slidenum">
              <a:rPr lang="en-US" smtClean="0"/>
              <a:t>29</a:t>
            </a:fld>
            <a:endParaRPr lang="en-US"/>
          </a:p>
        </p:txBody>
      </p:sp>
    </p:spTree>
    <p:extLst>
      <p:ext uri="{BB962C8B-B14F-4D97-AF65-F5344CB8AC3E}">
        <p14:creationId xmlns:p14="http://schemas.microsoft.com/office/powerpoint/2010/main" val="405951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AE33B8-75C9-1746-91B0-0ACBF5CC507C}" type="slidenum">
              <a:rPr lang="en-US" smtClean="0"/>
              <a:t>3</a:t>
            </a:fld>
            <a:endParaRPr lang="en-US"/>
          </a:p>
        </p:txBody>
      </p:sp>
    </p:spTree>
    <p:extLst>
      <p:ext uri="{BB962C8B-B14F-4D97-AF65-F5344CB8AC3E}">
        <p14:creationId xmlns:p14="http://schemas.microsoft.com/office/powerpoint/2010/main" val="216068722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AE33B8-75C9-1746-91B0-0ACBF5CC507C}" type="slidenum">
              <a:rPr lang="en-US" smtClean="0"/>
              <a:t>30</a:t>
            </a:fld>
            <a:endParaRPr lang="en-US"/>
          </a:p>
        </p:txBody>
      </p:sp>
    </p:spTree>
    <p:extLst>
      <p:ext uri="{BB962C8B-B14F-4D97-AF65-F5344CB8AC3E}">
        <p14:creationId xmlns:p14="http://schemas.microsoft.com/office/powerpoint/2010/main" val="12511528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AE33B8-75C9-1746-91B0-0ACBF5CC507C}" type="slidenum">
              <a:rPr lang="en-US" smtClean="0"/>
              <a:t>4</a:t>
            </a:fld>
            <a:endParaRPr lang="en-US"/>
          </a:p>
        </p:txBody>
      </p:sp>
    </p:spTree>
    <p:extLst>
      <p:ext uri="{BB962C8B-B14F-4D97-AF65-F5344CB8AC3E}">
        <p14:creationId xmlns:p14="http://schemas.microsoft.com/office/powerpoint/2010/main" val="36312107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AE33B8-75C9-1746-91B0-0ACBF5CC507C}" type="slidenum">
              <a:rPr lang="en-US" smtClean="0"/>
              <a:t>5</a:t>
            </a:fld>
            <a:endParaRPr lang="en-US"/>
          </a:p>
        </p:txBody>
      </p:sp>
    </p:spTree>
    <p:extLst>
      <p:ext uri="{BB962C8B-B14F-4D97-AF65-F5344CB8AC3E}">
        <p14:creationId xmlns:p14="http://schemas.microsoft.com/office/powerpoint/2010/main" val="9615865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AE33B8-75C9-1746-91B0-0ACBF5CC507C}" type="slidenum">
              <a:rPr lang="en-US" smtClean="0"/>
              <a:t>6</a:t>
            </a:fld>
            <a:endParaRPr lang="en-US"/>
          </a:p>
        </p:txBody>
      </p:sp>
    </p:spTree>
    <p:extLst>
      <p:ext uri="{BB962C8B-B14F-4D97-AF65-F5344CB8AC3E}">
        <p14:creationId xmlns:p14="http://schemas.microsoft.com/office/powerpoint/2010/main" val="2255069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AE33B8-75C9-1746-91B0-0ACBF5CC507C}" type="slidenum">
              <a:rPr lang="en-US" smtClean="0"/>
              <a:t>7</a:t>
            </a:fld>
            <a:endParaRPr lang="en-US"/>
          </a:p>
        </p:txBody>
      </p:sp>
    </p:spTree>
    <p:extLst>
      <p:ext uri="{BB962C8B-B14F-4D97-AF65-F5344CB8AC3E}">
        <p14:creationId xmlns:p14="http://schemas.microsoft.com/office/powerpoint/2010/main" val="22893346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AE33B8-75C9-1746-91B0-0ACBF5CC507C}" type="slidenum">
              <a:rPr lang="en-US" smtClean="0"/>
              <a:t>8</a:t>
            </a:fld>
            <a:endParaRPr lang="en-US"/>
          </a:p>
        </p:txBody>
      </p:sp>
    </p:spTree>
    <p:extLst>
      <p:ext uri="{BB962C8B-B14F-4D97-AF65-F5344CB8AC3E}">
        <p14:creationId xmlns:p14="http://schemas.microsoft.com/office/powerpoint/2010/main" val="5187754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AE33B8-75C9-1746-91B0-0ACBF5CC507C}" type="slidenum">
              <a:rPr lang="en-US" smtClean="0"/>
              <a:t>9</a:t>
            </a:fld>
            <a:endParaRPr lang="en-US"/>
          </a:p>
        </p:txBody>
      </p:sp>
    </p:spTree>
    <p:extLst>
      <p:ext uri="{BB962C8B-B14F-4D97-AF65-F5344CB8AC3E}">
        <p14:creationId xmlns:p14="http://schemas.microsoft.com/office/powerpoint/2010/main" val="31905573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GB"/>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GB"/>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0C7750D3-51A6-0B4C-BD4F-93B41C1C5D6B}" type="slidenum">
              <a:rPr lang="en-US"/>
              <a:pPr>
                <a:defRPr/>
              </a:pPr>
              <a:t>‹#›</a:t>
            </a:fld>
            <a:endParaRPr lang="en-US"/>
          </a:p>
        </p:txBody>
      </p:sp>
    </p:spTree>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C2EB37F7-0FFB-9848-B70C-0007A63072D2}" type="slidenum">
              <a:rPr lang="en-US"/>
              <a:pPr>
                <a:defRPr/>
              </a:pPr>
              <a:t>‹#›</a:t>
            </a:fld>
            <a:endParaRPr lang="en-US"/>
          </a:p>
        </p:txBody>
      </p:sp>
    </p:spTree>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GB"/>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1B5A9176-F003-AA48-B615-12B43A5A31BD}" type="slidenum">
              <a:rPr lang="en-US"/>
              <a:pPr>
                <a:defRPr/>
              </a:pPr>
              <a:t>‹#›</a:t>
            </a:fld>
            <a:endParaRPr lang="en-US"/>
          </a:p>
        </p:txBody>
      </p:sp>
    </p:spTree>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32CE1D38-B3C3-2E42-8C5C-4C28AE9AF365}" type="slidenum">
              <a:rPr lang="en-US"/>
              <a:pPr>
                <a:defRPr/>
              </a:pPr>
              <a:t>‹#›</a:t>
            </a:fld>
            <a:endParaRPr lang="en-US"/>
          </a:p>
        </p:txBody>
      </p:sp>
    </p:spTree>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GB"/>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GB"/>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5C72B2D8-E467-2446-AD66-F986AC0FEF86}" type="slidenum">
              <a:rPr lang="en-US"/>
              <a:pPr>
                <a:defRPr/>
              </a:pPr>
              <a:t>‹#›</a:t>
            </a:fld>
            <a:endParaRPr lang="en-US"/>
          </a:p>
        </p:txBody>
      </p:sp>
    </p:spTree>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ED511061-CCBD-424E-843D-245C5D042DE3}" type="slidenum">
              <a:rPr lang="en-US"/>
              <a:pPr>
                <a:defRPr/>
              </a:pPr>
              <a:t>‹#›</a:t>
            </a:fld>
            <a:endParaRPr lang="en-US"/>
          </a:p>
        </p:txBody>
      </p:sp>
    </p:spTree>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GB"/>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4A5A42EA-CFBF-E24D-9339-674C57306753}" type="slidenum">
              <a:rPr lang="en-US"/>
              <a:pPr>
                <a:defRPr/>
              </a:pPr>
              <a:t>‹#›</a:t>
            </a:fld>
            <a:endParaRPr lang="en-US"/>
          </a:p>
        </p:txBody>
      </p:sp>
    </p:spTree>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B8396471-367A-A84D-8E3D-72354345E5FC}" type="slidenum">
              <a:rPr lang="en-US"/>
              <a:pPr>
                <a:defRPr/>
              </a:pPr>
              <a:t>‹#›</a:t>
            </a:fld>
            <a:endParaRPr lang="en-US"/>
          </a:p>
        </p:txBody>
      </p:sp>
    </p:spTree>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79429FD9-CC0B-A24E-91B7-3A41B74A85B7}" type="slidenum">
              <a:rPr lang="en-US"/>
              <a:pPr>
                <a:defRPr/>
              </a:pPr>
              <a:t>‹#›</a:t>
            </a:fld>
            <a:endParaRPr lang="en-US"/>
          </a:p>
        </p:txBody>
      </p:sp>
    </p:spTree>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GB"/>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A8B47A5A-5777-3445-B9B0-0FFE563F8FE7}" type="slidenum">
              <a:rPr lang="en-US"/>
              <a:pPr>
                <a:defRPr/>
              </a:pPr>
              <a:t>‹#›</a:t>
            </a:fld>
            <a:endParaRPr lang="en-US"/>
          </a:p>
        </p:txBody>
      </p:sp>
    </p:spTree>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GB"/>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GB" noProof="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7E83EE89-6EF0-C44B-9B7F-5A4C95120F3E}" type="slidenum">
              <a:rPr lang="en-US"/>
              <a:pPr>
                <a:defRPr/>
              </a:pPr>
              <a:t>‹#›</a:t>
            </a:fld>
            <a:endParaRPr lang="en-US"/>
          </a:p>
        </p:txBody>
      </p:sp>
    </p:spTree>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609600"/>
            <a:ext cx="77724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GB"/>
              <a:t>Click to edit Master title style</a:t>
            </a:r>
            <a:endParaRPr lang="en-US"/>
          </a:p>
        </p:txBody>
      </p:sp>
      <p:sp>
        <p:nvSpPr>
          <p:cNvPr id="1027" name="Rectangle 3"/>
          <p:cNvSpPr>
            <a:spLocks noGrp="1" noChangeArrowheads="1"/>
          </p:cNvSpPr>
          <p:nvPr>
            <p:ph type="body" idx="1"/>
          </p:nvPr>
        </p:nvSpPr>
        <p:spPr bwMode="auto">
          <a:xfrm>
            <a:off x="685800" y="1981200"/>
            <a:ext cx="77724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028"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Times New Roman" pitchFamily="18" charset="0"/>
              </a:defRPr>
            </a:lvl1pPr>
          </a:lstStyle>
          <a:p>
            <a:pPr>
              <a:defRPr/>
            </a:pPr>
            <a:endParaRPr lang="en-US"/>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Times New Roman" pitchFamily="18" charset="0"/>
              </a:defRPr>
            </a:lvl1pPr>
          </a:lstStyle>
          <a:p>
            <a:pPr>
              <a:defRPr/>
            </a:pPr>
            <a:endParaRPr lang="en-US"/>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vl1pPr>
          </a:lstStyle>
          <a:p>
            <a:pPr>
              <a:defRPr/>
            </a:pPr>
            <a:fld id="{C0984292-AD9F-C44C-8173-14ED46844BEE}"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txStyles>
    <p:titleStyle>
      <a:lvl1pPr algn="ctr" rtl="0" eaLnBrk="0" fontAlgn="base" hangingPunct="0">
        <a:spcBef>
          <a:spcPct val="0"/>
        </a:spcBef>
        <a:spcAft>
          <a:spcPct val="0"/>
        </a:spcAft>
        <a:defRPr sz="4400">
          <a:solidFill>
            <a:schemeClr val="tx2"/>
          </a:solidFill>
          <a:latin typeface="+mj-lt"/>
          <a:ea typeface="ＭＳ Ｐゴシック" pitchFamily="-1" charset="-128"/>
          <a:cs typeface="ＭＳ Ｐゴシック" pitchFamily="-1" charset="-128"/>
        </a:defRPr>
      </a:lvl1pPr>
      <a:lvl2pPr algn="ctr" rtl="0" eaLnBrk="0" fontAlgn="base" hangingPunct="0">
        <a:spcBef>
          <a:spcPct val="0"/>
        </a:spcBef>
        <a:spcAft>
          <a:spcPct val="0"/>
        </a:spcAft>
        <a:defRPr sz="4400">
          <a:solidFill>
            <a:schemeClr val="tx2"/>
          </a:solidFill>
          <a:latin typeface="Times New Roman" pitchFamily="18" charset="0"/>
          <a:ea typeface="ＭＳ Ｐゴシック" pitchFamily="-1" charset="-128"/>
          <a:cs typeface="ＭＳ Ｐゴシック" pitchFamily="-1" charset="-128"/>
        </a:defRPr>
      </a:lvl2pPr>
      <a:lvl3pPr algn="ctr" rtl="0" eaLnBrk="0" fontAlgn="base" hangingPunct="0">
        <a:spcBef>
          <a:spcPct val="0"/>
        </a:spcBef>
        <a:spcAft>
          <a:spcPct val="0"/>
        </a:spcAft>
        <a:defRPr sz="4400">
          <a:solidFill>
            <a:schemeClr val="tx2"/>
          </a:solidFill>
          <a:latin typeface="Times New Roman" pitchFamily="18" charset="0"/>
          <a:ea typeface="ＭＳ Ｐゴシック" pitchFamily="-1" charset="-128"/>
          <a:cs typeface="ＭＳ Ｐゴシック" pitchFamily="-1" charset="-128"/>
        </a:defRPr>
      </a:lvl3pPr>
      <a:lvl4pPr algn="ctr" rtl="0" eaLnBrk="0" fontAlgn="base" hangingPunct="0">
        <a:spcBef>
          <a:spcPct val="0"/>
        </a:spcBef>
        <a:spcAft>
          <a:spcPct val="0"/>
        </a:spcAft>
        <a:defRPr sz="4400">
          <a:solidFill>
            <a:schemeClr val="tx2"/>
          </a:solidFill>
          <a:latin typeface="Times New Roman" pitchFamily="18" charset="0"/>
          <a:ea typeface="ＭＳ Ｐゴシック" pitchFamily="-1" charset="-128"/>
          <a:cs typeface="ＭＳ Ｐゴシック" pitchFamily="-1" charset="-128"/>
        </a:defRPr>
      </a:lvl4pPr>
      <a:lvl5pPr algn="ctr" rtl="0" eaLnBrk="0" fontAlgn="base" hangingPunct="0">
        <a:spcBef>
          <a:spcPct val="0"/>
        </a:spcBef>
        <a:spcAft>
          <a:spcPct val="0"/>
        </a:spcAft>
        <a:defRPr sz="4400">
          <a:solidFill>
            <a:schemeClr val="tx2"/>
          </a:solidFill>
          <a:latin typeface="Times New Roman" pitchFamily="18" charset="0"/>
          <a:ea typeface="ＭＳ Ｐゴシック" pitchFamily="-1" charset="-128"/>
          <a:cs typeface="ＭＳ Ｐゴシック" pitchFamily="-1" charset="-128"/>
        </a:defRPr>
      </a:lvl5pPr>
      <a:lvl6pPr marL="457200" algn="ctr" rtl="0" eaLnBrk="1" fontAlgn="base" hangingPunct="1">
        <a:spcBef>
          <a:spcPct val="0"/>
        </a:spcBef>
        <a:spcAft>
          <a:spcPct val="0"/>
        </a:spcAft>
        <a:defRPr sz="4400">
          <a:solidFill>
            <a:schemeClr val="tx2"/>
          </a:solidFill>
          <a:latin typeface="Times New Roman" pitchFamily="18" charset="0"/>
        </a:defRPr>
      </a:lvl6pPr>
      <a:lvl7pPr marL="914400" algn="ctr" rtl="0" eaLnBrk="1" fontAlgn="base" hangingPunct="1">
        <a:spcBef>
          <a:spcPct val="0"/>
        </a:spcBef>
        <a:spcAft>
          <a:spcPct val="0"/>
        </a:spcAft>
        <a:defRPr sz="4400">
          <a:solidFill>
            <a:schemeClr val="tx2"/>
          </a:solidFill>
          <a:latin typeface="Times New Roman" pitchFamily="18" charset="0"/>
        </a:defRPr>
      </a:lvl7pPr>
      <a:lvl8pPr marL="1371600" algn="ctr" rtl="0" eaLnBrk="1" fontAlgn="base" hangingPunct="1">
        <a:spcBef>
          <a:spcPct val="0"/>
        </a:spcBef>
        <a:spcAft>
          <a:spcPct val="0"/>
        </a:spcAft>
        <a:defRPr sz="4400">
          <a:solidFill>
            <a:schemeClr val="tx2"/>
          </a:solidFill>
          <a:latin typeface="Times New Roman" pitchFamily="18" charset="0"/>
        </a:defRPr>
      </a:lvl8pPr>
      <a:lvl9pPr marL="1828800" algn="ctr" rtl="0" eaLnBrk="1" fontAlgn="base" hangingPunct="1">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ＭＳ Ｐゴシック" pitchFamily="-1" charset="-128"/>
          <a:cs typeface="ＭＳ Ｐゴシック" pitchFamily="-1" charset="-128"/>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pitchFamily="-1" charset="-128"/>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pitchFamily="-1" charset="-128"/>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pitchFamily="-1" charset="-128"/>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pitchFamily="-1" charset="-128"/>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xml"/><Relationship Id="rId1" Type="http://schemas.openxmlformats.org/officeDocument/2006/relationships/vmlDrawing" Target="../drawings/vmlDrawing3.vml"/><Relationship Id="rId6" Type="http://schemas.openxmlformats.org/officeDocument/2006/relationships/image" Target="../media/image1.png"/><Relationship Id="rId5" Type="http://schemas.openxmlformats.org/officeDocument/2006/relationships/image" Target="../media/image20.emf"/><Relationship Id="rId4" Type="http://schemas.openxmlformats.org/officeDocument/2006/relationships/oleObject" Target="../embeddings/oleObject7.bin"/></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7" Type="http://schemas.openxmlformats.org/officeDocument/2006/relationships/image" Target="../media/image20.emf"/><Relationship Id="rId2" Type="http://schemas.openxmlformats.org/officeDocument/2006/relationships/slideLayout" Target="../slideLayouts/slideLayout1.xml"/><Relationship Id="rId1" Type="http://schemas.openxmlformats.org/officeDocument/2006/relationships/vmlDrawing" Target="../drawings/vmlDrawing4.vml"/><Relationship Id="rId6" Type="http://schemas.openxmlformats.org/officeDocument/2006/relationships/oleObject" Target="../embeddings/oleObject8.bin"/><Relationship Id="rId5" Type="http://schemas.openxmlformats.org/officeDocument/2006/relationships/image" Target="../media/image21.png"/><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8" Type="http://schemas.openxmlformats.org/officeDocument/2006/relationships/image" Target="../media/image22.jpeg"/><Relationship Id="rId3" Type="http://schemas.openxmlformats.org/officeDocument/2006/relationships/slideLayout" Target="../slideLayouts/slideLayout1.xml"/><Relationship Id="rId7" Type="http://schemas.openxmlformats.org/officeDocument/2006/relationships/image" Target="../media/image20.emf"/><Relationship Id="rId2" Type="http://schemas.openxmlformats.org/officeDocument/2006/relationships/video" Target="https://www.youtube.com/embed/nV4yA8OYwmE?feature=oembed" TargetMode="External"/><Relationship Id="rId1" Type="http://schemas.openxmlformats.org/officeDocument/2006/relationships/vmlDrawing" Target="../drawings/vmlDrawing5.vml"/><Relationship Id="rId6" Type="http://schemas.openxmlformats.org/officeDocument/2006/relationships/oleObject" Target="../embeddings/oleObject8.bin"/><Relationship Id="rId5" Type="http://schemas.openxmlformats.org/officeDocument/2006/relationships/image" Target="../media/image1.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8" Type="http://schemas.openxmlformats.org/officeDocument/2006/relationships/oleObject" Target="../embeddings/oleObject8.bin"/><Relationship Id="rId3" Type="http://schemas.openxmlformats.org/officeDocument/2006/relationships/notesSlide" Target="../notesSlides/notesSlide15.xml"/><Relationship Id="rId7" Type="http://schemas.openxmlformats.org/officeDocument/2006/relationships/image" Target="../media/image24.emf"/><Relationship Id="rId2" Type="http://schemas.openxmlformats.org/officeDocument/2006/relationships/slideLayout" Target="../slideLayouts/slideLayout1.xml"/><Relationship Id="rId1" Type="http://schemas.openxmlformats.org/officeDocument/2006/relationships/vmlDrawing" Target="../drawings/vmlDrawing6.vml"/><Relationship Id="rId6" Type="http://schemas.openxmlformats.org/officeDocument/2006/relationships/oleObject" Target="../embeddings/oleObject10.bin"/><Relationship Id="rId11" Type="http://schemas.openxmlformats.org/officeDocument/2006/relationships/image" Target="../media/image25.emf"/><Relationship Id="rId5" Type="http://schemas.openxmlformats.org/officeDocument/2006/relationships/image" Target="../media/image23.emf"/><Relationship Id="rId10" Type="http://schemas.openxmlformats.org/officeDocument/2006/relationships/image" Target="../media/image1.png"/><Relationship Id="rId4" Type="http://schemas.openxmlformats.org/officeDocument/2006/relationships/oleObject" Target="../embeddings/oleObject9.bin"/><Relationship Id="rId9" Type="http://schemas.openxmlformats.org/officeDocument/2006/relationships/image" Target="../media/image20.emf"/></Relationships>
</file>

<file path=ppt/slides/_rels/slide16.xml.rels><?xml version="1.0" encoding="UTF-8" standalone="yes"?>
<Relationships xmlns="http://schemas.openxmlformats.org/package/2006/relationships"><Relationship Id="rId8" Type="http://schemas.openxmlformats.org/officeDocument/2006/relationships/oleObject" Target="../embeddings/oleObject13.bin"/><Relationship Id="rId13" Type="http://schemas.openxmlformats.org/officeDocument/2006/relationships/image" Target="../media/image30.emf"/><Relationship Id="rId3" Type="http://schemas.openxmlformats.org/officeDocument/2006/relationships/notesSlide" Target="../notesSlides/notesSlide16.xml"/><Relationship Id="rId7" Type="http://schemas.openxmlformats.org/officeDocument/2006/relationships/image" Target="../media/image27.emf"/><Relationship Id="rId12"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vmlDrawing" Target="../drawings/vmlDrawing7.vml"/><Relationship Id="rId6" Type="http://schemas.openxmlformats.org/officeDocument/2006/relationships/oleObject" Target="../embeddings/oleObject12.bin"/><Relationship Id="rId11" Type="http://schemas.openxmlformats.org/officeDocument/2006/relationships/image" Target="../media/image29.emf"/><Relationship Id="rId5" Type="http://schemas.openxmlformats.org/officeDocument/2006/relationships/image" Target="../media/image26.emf"/><Relationship Id="rId10" Type="http://schemas.openxmlformats.org/officeDocument/2006/relationships/oleObject" Target="../embeddings/oleObject14.bin"/><Relationship Id="rId4" Type="http://schemas.openxmlformats.org/officeDocument/2006/relationships/oleObject" Target="../embeddings/oleObject11.bin"/><Relationship Id="rId9" Type="http://schemas.openxmlformats.org/officeDocument/2006/relationships/image" Target="../media/image28.emf"/></Relationships>
</file>

<file path=ppt/slides/_rels/slide17.xml.rels><?xml version="1.0" encoding="UTF-8" standalone="yes"?>
<Relationships xmlns="http://schemas.openxmlformats.org/package/2006/relationships"><Relationship Id="rId8" Type="http://schemas.openxmlformats.org/officeDocument/2006/relationships/oleObject" Target="../embeddings/oleObject17.bin"/><Relationship Id="rId13" Type="http://schemas.openxmlformats.org/officeDocument/2006/relationships/image" Target="../media/image35.emf"/><Relationship Id="rId18" Type="http://schemas.openxmlformats.org/officeDocument/2006/relationships/image" Target="../media/image24.emf"/><Relationship Id="rId3" Type="http://schemas.openxmlformats.org/officeDocument/2006/relationships/notesSlide" Target="../notesSlides/notesSlide17.xml"/><Relationship Id="rId7" Type="http://schemas.openxmlformats.org/officeDocument/2006/relationships/image" Target="../media/image32.emf"/><Relationship Id="rId12" Type="http://schemas.openxmlformats.org/officeDocument/2006/relationships/oleObject" Target="../embeddings/oleObject19.bin"/><Relationship Id="rId17" Type="http://schemas.openxmlformats.org/officeDocument/2006/relationships/oleObject" Target="../embeddings/oleObject10.bin"/><Relationship Id="rId2" Type="http://schemas.openxmlformats.org/officeDocument/2006/relationships/slideLayout" Target="../slideLayouts/slideLayout1.xml"/><Relationship Id="rId16" Type="http://schemas.openxmlformats.org/officeDocument/2006/relationships/image" Target="../media/image1.png"/><Relationship Id="rId1" Type="http://schemas.openxmlformats.org/officeDocument/2006/relationships/vmlDrawing" Target="../drawings/vmlDrawing8.vml"/><Relationship Id="rId6" Type="http://schemas.openxmlformats.org/officeDocument/2006/relationships/oleObject" Target="../embeddings/oleObject16.bin"/><Relationship Id="rId11" Type="http://schemas.openxmlformats.org/officeDocument/2006/relationships/image" Target="../media/image34.emf"/><Relationship Id="rId5" Type="http://schemas.openxmlformats.org/officeDocument/2006/relationships/image" Target="../media/image31.emf"/><Relationship Id="rId15" Type="http://schemas.openxmlformats.org/officeDocument/2006/relationships/image" Target="../media/image36.emf"/><Relationship Id="rId10" Type="http://schemas.openxmlformats.org/officeDocument/2006/relationships/oleObject" Target="../embeddings/oleObject18.bin"/><Relationship Id="rId4" Type="http://schemas.openxmlformats.org/officeDocument/2006/relationships/oleObject" Target="../embeddings/oleObject15.bin"/><Relationship Id="rId9" Type="http://schemas.openxmlformats.org/officeDocument/2006/relationships/image" Target="../media/image33.emf"/><Relationship Id="rId14" Type="http://schemas.openxmlformats.org/officeDocument/2006/relationships/oleObject" Target="../embeddings/oleObject20.bin"/></Relationships>
</file>

<file path=ppt/slides/_rels/slide18.xml.rels><?xml version="1.0" encoding="UTF-8" standalone="yes"?>
<Relationships xmlns="http://schemas.openxmlformats.org/package/2006/relationships"><Relationship Id="rId8" Type="http://schemas.openxmlformats.org/officeDocument/2006/relationships/image" Target="../media/image37.emf"/><Relationship Id="rId3" Type="http://schemas.openxmlformats.org/officeDocument/2006/relationships/notesSlide" Target="../notesSlides/notesSlide18.xml"/><Relationship Id="rId7" Type="http://schemas.openxmlformats.org/officeDocument/2006/relationships/oleObject" Target="../embeddings/oleObject22.bin"/><Relationship Id="rId2" Type="http://schemas.openxmlformats.org/officeDocument/2006/relationships/slideLayout" Target="../slideLayouts/slideLayout1.xml"/><Relationship Id="rId1" Type="http://schemas.openxmlformats.org/officeDocument/2006/relationships/vmlDrawing" Target="../drawings/vmlDrawing9.vml"/><Relationship Id="rId6" Type="http://schemas.openxmlformats.org/officeDocument/2006/relationships/image" Target="../media/image36.emf"/><Relationship Id="rId11" Type="http://schemas.openxmlformats.org/officeDocument/2006/relationships/image" Target="../media/image38.emf"/><Relationship Id="rId5" Type="http://schemas.openxmlformats.org/officeDocument/2006/relationships/oleObject" Target="../embeddings/oleObject21.bin"/><Relationship Id="rId10" Type="http://schemas.openxmlformats.org/officeDocument/2006/relationships/oleObject" Target="../embeddings/oleObject23.bin"/><Relationship Id="rId4" Type="http://schemas.openxmlformats.org/officeDocument/2006/relationships/image" Target="../media/image39.png"/><Relationship Id="rId9" Type="http://schemas.openxmlformats.org/officeDocument/2006/relationships/image" Target="../media/image1.png"/></Relationships>
</file>

<file path=ppt/slides/_rels/slide19.xml.rels><?xml version="1.0" encoding="UTF-8" standalone="yes"?>
<Relationships xmlns="http://schemas.openxmlformats.org/package/2006/relationships"><Relationship Id="rId8" Type="http://schemas.openxmlformats.org/officeDocument/2006/relationships/image" Target="../media/image41.emf"/><Relationship Id="rId13" Type="http://schemas.openxmlformats.org/officeDocument/2006/relationships/oleObject" Target="../embeddings/oleObject28.bin"/><Relationship Id="rId3" Type="http://schemas.openxmlformats.org/officeDocument/2006/relationships/notesSlide" Target="../notesSlides/notesSlide19.xml"/><Relationship Id="rId7" Type="http://schemas.openxmlformats.org/officeDocument/2006/relationships/oleObject" Target="../embeddings/oleObject25.bin"/><Relationship Id="rId12" Type="http://schemas.openxmlformats.org/officeDocument/2006/relationships/image" Target="../media/image43.emf"/><Relationship Id="rId17" Type="http://schemas.openxmlformats.org/officeDocument/2006/relationships/image" Target="../media/image46.emf"/><Relationship Id="rId2" Type="http://schemas.openxmlformats.org/officeDocument/2006/relationships/slideLayout" Target="../slideLayouts/slideLayout1.xml"/><Relationship Id="rId16" Type="http://schemas.openxmlformats.org/officeDocument/2006/relationships/image" Target="../media/image45.emf"/><Relationship Id="rId1" Type="http://schemas.openxmlformats.org/officeDocument/2006/relationships/vmlDrawing" Target="../drawings/vmlDrawing10.vml"/><Relationship Id="rId6" Type="http://schemas.openxmlformats.org/officeDocument/2006/relationships/image" Target="../media/image40.emf"/><Relationship Id="rId11" Type="http://schemas.openxmlformats.org/officeDocument/2006/relationships/oleObject" Target="../embeddings/oleObject27.bin"/><Relationship Id="rId5" Type="http://schemas.openxmlformats.org/officeDocument/2006/relationships/oleObject" Target="../embeddings/oleObject24.bin"/><Relationship Id="rId15" Type="http://schemas.openxmlformats.org/officeDocument/2006/relationships/oleObject" Target="../embeddings/oleObject29.bin"/><Relationship Id="rId10" Type="http://schemas.openxmlformats.org/officeDocument/2006/relationships/image" Target="../media/image42.emf"/><Relationship Id="rId4" Type="http://schemas.openxmlformats.org/officeDocument/2006/relationships/image" Target="../media/image1.png"/><Relationship Id="rId9" Type="http://schemas.openxmlformats.org/officeDocument/2006/relationships/oleObject" Target="../embeddings/oleObject26.bin"/><Relationship Id="rId14" Type="http://schemas.openxmlformats.org/officeDocument/2006/relationships/image" Target="../media/image44.emf"/></Relationships>
</file>

<file path=ppt/slides/_rels/slide2.xml.rels><?xml version="1.0" encoding="UTF-8" standalone="yes"?>
<Relationships xmlns="http://schemas.openxmlformats.org/package/2006/relationships"><Relationship Id="rId8" Type="http://schemas.openxmlformats.org/officeDocument/2006/relationships/image" Target="../media/image6.emf"/><Relationship Id="rId3" Type="http://schemas.openxmlformats.org/officeDocument/2006/relationships/image" Target="../media/image1.png"/><Relationship Id="rId7" Type="http://schemas.openxmlformats.org/officeDocument/2006/relationships/image" Target="../media/image5.emf"/><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4.emf"/><Relationship Id="rId5" Type="http://schemas.openxmlformats.org/officeDocument/2006/relationships/image" Target="../media/image3.emf"/><Relationship Id="rId4" Type="http://schemas.openxmlformats.org/officeDocument/2006/relationships/image" Target="../media/image2.emf"/></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47.png"/></Relationships>
</file>

<file path=ppt/slides/_rels/slide22.xml.rels><?xml version="1.0" encoding="UTF-8" standalone="yes"?>
<Relationships xmlns="http://schemas.openxmlformats.org/package/2006/relationships"><Relationship Id="rId8" Type="http://schemas.openxmlformats.org/officeDocument/2006/relationships/image" Target="../media/image52.emf"/><Relationship Id="rId3" Type="http://schemas.openxmlformats.org/officeDocument/2006/relationships/image" Target="../media/image1.png"/><Relationship Id="rId7" Type="http://schemas.openxmlformats.org/officeDocument/2006/relationships/image" Target="../media/image51.emf"/><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50.emf"/><Relationship Id="rId5" Type="http://schemas.openxmlformats.org/officeDocument/2006/relationships/image" Target="../media/image49.emf"/><Relationship Id="rId4" Type="http://schemas.openxmlformats.org/officeDocument/2006/relationships/image" Target="../media/image48.emf"/></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7" Type="http://schemas.openxmlformats.org/officeDocument/2006/relationships/image" Target="../media/image36.emf"/><Relationship Id="rId2" Type="http://schemas.openxmlformats.org/officeDocument/2006/relationships/slideLayout" Target="../slideLayouts/slideLayout1.xml"/><Relationship Id="rId1" Type="http://schemas.openxmlformats.org/officeDocument/2006/relationships/vmlDrawing" Target="../drawings/vmlDrawing11.vml"/><Relationship Id="rId6" Type="http://schemas.openxmlformats.org/officeDocument/2006/relationships/oleObject" Target="../embeddings/oleObject21.bin"/><Relationship Id="rId5" Type="http://schemas.openxmlformats.org/officeDocument/2006/relationships/image" Target="../media/image1.png"/><Relationship Id="rId4" Type="http://schemas.openxmlformats.org/officeDocument/2006/relationships/image" Target="../media/image53.emf"/></Relationships>
</file>

<file path=ppt/slides/_rels/slide24.xml.rels><?xml version="1.0" encoding="UTF-8" standalone="yes"?>
<Relationships xmlns="http://schemas.openxmlformats.org/package/2006/relationships"><Relationship Id="rId8" Type="http://schemas.openxmlformats.org/officeDocument/2006/relationships/image" Target="../media/image57.emf"/><Relationship Id="rId3" Type="http://schemas.openxmlformats.org/officeDocument/2006/relationships/image" Target="../media/image1.png"/><Relationship Id="rId7" Type="http://schemas.openxmlformats.org/officeDocument/2006/relationships/image" Target="../media/image56.emf"/><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55.emf"/><Relationship Id="rId5" Type="http://schemas.openxmlformats.org/officeDocument/2006/relationships/image" Target="../media/image48.emf"/><Relationship Id="rId10" Type="http://schemas.openxmlformats.org/officeDocument/2006/relationships/image" Target="../media/image59.emf"/><Relationship Id="rId4" Type="http://schemas.openxmlformats.org/officeDocument/2006/relationships/image" Target="../media/image54.emf"/><Relationship Id="rId9" Type="http://schemas.openxmlformats.org/officeDocument/2006/relationships/image" Target="../media/image58.emf"/></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61.emf"/><Relationship Id="rId5" Type="http://schemas.openxmlformats.org/officeDocument/2006/relationships/image" Target="../media/image60.emf"/><Relationship Id="rId4" Type="http://schemas.openxmlformats.org/officeDocument/2006/relationships/image" Target="../media/image56.emf"/></Relationships>
</file>

<file path=ppt/slides/_rels/slide26.xml.rels><?xml version="1.0" encoding="UTF-8" standalone="yes"?>
<Relationships xmlns="http://schemas.openxmlformats.org/package/2006/relationships"><Relationship Id="rId8" Type="http://schemas.openxmlformats.org/officeDocument/2006/relationships/image" Target="../media/image66.emf"/><Relationship Id="rId3" Type="http://schemas.openxmlformats.org/officeDocument/2006/relationships/image" Target="../media/image1.png"/><Relationship Id="rId7" Type="http://schemas.openxmlformats.org/officeDocument/2006/relationships/image" Target="../media/image65.emf"/><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image" Target="../media/image64.emf"/><Relationship Id="rId11" Type="http://schemas.openxmlformats.org/officeDocument/2006/relationships/image" Target="../media/image69.emf"/><Relationship Id="rId5" Type="http://schemas.openxmlformats.org/officeDocument/2006/relationships/image" Target="../media/image63.emf"/><Relationship Id="rId10" Type="http://schemas.openxmlformats.org/officeDocument/2006/relationships/image" Target="../media/image68.emf"/><Relationship Id="rId4" Type="http://schemas.openxmlformats.org/officeDocument/2006/relationships/image" Target="../media/image62.emf"/><Relationship Id="rId9" Type="http://schemas.openxmlformats.org/officeDocument/2006/relationships/image" Target="../media/image67.emf"/></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73.emf"/><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image" Target="../media/image72.emf"/><Relationship Id="rId5" Type="http://schemas.openxmlformats.org/officeDocument/2006/relationships/image" Target="../media/image71.emf"/><Relationship Id="rId4" Type="http://schemas.openxmlformats.org/officeDocument/2006/relationships/image" Target="../media/image70.emf"/></Relationships>
</file>

<file path=ppt/slides/_rels/slide28.xml.rels><?xml version="1.0" encoding="UTF-8" standalone="yes"?>
<Relationships xmlns="http://schemas.openxmlformats.org/package/2006/relationships"><Relationship Id="rId8" Type="http://schemas.openxmlformats.org/officeDocument/2006/relationships/image" Target="../media/image73.emf"/><Relationship Id="rId3" Type="http://schemas.openxmlformats.org/officeDocument/2006/relationships/image" Target="../media/image1.png"/><Relationship Id="rId7" Type="http://schemas.openxmlformats.org/officeDocument/2006/relationships/image" Target="../media/image75.emf"/><Relationship Id="rId2" Type="http://schemas.openxmlformats.org/officeDocument/2006/relationships/notesSlide" Target="../notesSlides/notesSlide28.xml"/><Relationship Id="rId1" Type="http://schemas.openxmlformats.org/officeDocument/2006/relationships/slideLayout" Target="../slideLayouts/slideLayout1.xml"/><Relationship Id="rId6" Type="http://schemas.openxmlformats.org/officeDocument/2006/relationships/image" Target="../media/image74.emf"/><Relationship Id="rId5" Type="http://schemas.openxmlformats.org/officeDocument/2006/relationships/image" Target="../media/image71.emf"/><Relationship Id="rId4" Type="http://schemas.openxmlformats.org/officeDocument/2006/relationships/image" Target="../media/image70.emf"/><Relationship Id="rId9" Type="http://schemas.openxmlformats.org/officeDocument/2006/relationships/image" Target="../media/image76.emf"/></Relationships>
</file>

<file path=ppt/slides/_rels/slide29.xml.rels><?xml version="1.0" encoding="UTF-8" standalone="yes"?>
<Relationships xmlns="http://schemas.openxmlformats.org/package/2006/relationships"><Relationship Id="rId8" Type="http://schemas.openxmlformats.org/officeDocument/2006/relationships/image" Target="../media/image77.emf"/><Relationship Id="rId3" Type="http://schemas.openxmlformats.org/officeDocument/2006/relationships/image" Target="../media/image1.png"/><Relationship Id="rId7" Type="http://schemas.openxmlformats.org/officeDocument/2006/relationships/image" Target="../media/image67.emf"/><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image" Target="../media/image66.emf"/><Relationship Id="rId11" Type="http://schemas.openxmlformats.org/officeDocument/2006/relationships/image" Target="../media/image80.emf"/><Relationship Id="rId5" Type="http://schemas.openxmlformats.org/officeDocument/2006/relationships/image" Target="../media/image64.emf"/><Relationship Id="rId10" Type="http://schemas.openxmlformats.org/officeDocument/2006/relationships/image" Target="../media/image79.emf"/><Relationship Id="rId4" Type="http://schemas.openxmlformats.org/officeDocument/2006/relationships/image" Target="../media/image63.emf"/><Relationship Id="rId9" Type="http://schemas.openxmlformats.org/officeDocument/2006/relationships/image" Target="../media/image78.emf"/></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1.png"/></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83.emf"/><Relationship Id="rId2" Type="http://schemas.openxmlformats.org/officeDocument/2006/relationships/notesSlide" Target="../notesSlides/notesSlide30.xml"/><Relationship Id="rId1" Type="http://schemas.openxmlformats.org/officeDocument/2006/relationships/slideLayout" Target="../slideLayouts/slideLayout1.xml"/><Relationship Id="rId6" Type="http://schemas.openxmlformats.org/officeDocument/2006/relationships/image" Target="../media/image25.emf"/><Relationship Id="rId5" Type="http://schemas.openxmlformats.org/officeDocument/2006/relationships/image" Target="../media/image82.png"/><Relationship Id="rId4" Type="http://schemas.openxmlformats.org/officeDocument/2006/relationships/image" Target="../media/image81.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oleObject" Target="../embeddings/oleObject3.bin"/><Relationship Id="rId13" Type="http://schemas.openxmlformats.org/officeDocument/2006/relationships/image" Target="../media/image15.emf"/><Relationship Id="rId3" Type="http://schemas.openxmlformats.org/officeDocument/2006/relationships/notesSlide" Target="../notesSlides/notesSlide7.xml"/><Relationship Id="rId7" Type="http://schemas.openxmlformats.org/officeDocument/2006/relationships/image" Target="../media/image13.emf"/><Relationship Id="rId12" Type="http://schemas.openxmlformats.org/officeDocument/2006/relationships/oleObject" Target="../embeddings/oleObject4.bin"/><Relationship Id="rId2" Type="http://schemas.openxmlformats.org/officeDocument/2006/relationships/slideLayout" Target="../slideLayouts/slideLayout1.xml"/><Relationship Id="rId1" Type="http://schemas.openxmlformats.org/officeDocument/2006/relationships/vmlDrawing" Target="../drawings/vmlDrawing1.vml"/><Relationship Id="rId6" Type="http://schemas.openxmlformats.org/officeDocument/2006/relationships/oleObject" Target="../embeddings/oleObject2.bin"/><Relationship Id="rId11" Type="http://schemas.openxmlformats.org/officeDocument/2006/relationships/image" Target="../media/image16.emf"/><Relationship Id="rId5" Type="http://schemas.openxmlformats.org/officeDocument/2006/relationships/image" Target="../media/image12.emf"/><Relationship Id="rId10" Type="http://schemas.openxmlformats.org/officeDocument/2006/relationships/image" Target="../media/image1.png"/><Relationship Id="rId4" Type="http://schemas.openxmlformats.org/officeDocument/2006/relationships/oleObject" Target="../embeddings/oleObject1.bin"/><Relationship Id="rId9" Type="http://schemas.openxmlformats.org/officeDocument/2006/relationships/image" Target="../media/image14.emf"/></Relationships>
</file>

<file path=ppt/slides/_rels/slide8.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notesSlide" Target="../notesSlides/notesSlide8.xml"/><Relationship Id="rId7" Type="http://schemas.openxmlformats.org/officeDocument/2006/relationships/image" Target="../media/image18.emf"/><Relationship Id="rId2" Type="http://schemas.openxmlformats.org/officeDocument/2006/relationships/slideLayout" Target="../slideLayouts/slideLayout1.xml"/><Relationship Id="rId1" Type="http://schemas.openxmlformats.org/officeDocument/2006/relationships/vmlDrawing" Target="../drawings/vmlDrawing2.vml"/><Relationship Id="rId6" Type="http://schemas.openxmlformats.org/officeDocument/2006/relationships/oleObject" Target="../embeddings/oleObject6.bin"/><Relationship Id="rId5" Type="http://schemas.openxmlformats.org/officeDocument/2006/relationships/image" Target="../media/image17.emf"/><Relationship Id="rId4" Type="http://schemas.openxmlformats.org/officeDocument/2006/relationships/oleObject" Target="../embeddings/oleObject5.bin"/><Relationship Id="rId9" Type="http://schemas.openxmlformats.org/officeDocument/2006/relationships/image" Target="../media/image19.emf"/></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1" y="-9176"/>
            <a:ext cx="9143999" cy="707886"/>
          </a:xfrm>
          <a:prstGeom prst="rect">
            <a:avLst/>
          </a:prstGeom>
          <a:noFill/>
        </p:spPr>
        <p:txBody>
          <a:bodyPr wrap="square" rtlCol="0">
            <a:spAutoFit/>
          </a:bodyPr>
          <a:lstStyle/>
          <a:p>
            <a:pPr algn="ctr"/>
            <a:r>
              <a:rPr lang="en-US" sz="4000" dirty="0">
                <a:solidFill>
                  <a:schemeClr val="tx1">
                    <a:lumMod val="75000"/>
                    <a:lumOff val="25000"/>
                  </a:schemeClr>
                </a:solidFill>
                <a:latin typeface="Baskerville"/>
                <a:cs typeface="Baskerville"/>
              </a:rPr>
              <a:t>PHY2004: Electromagnetism and Optics</a:t>
            </a:r>
          </a:p>
        </p:txBody>
      </p:sp>
      <p:grpSp>
        <p:nvGrpSpPr>
          <p:cNvPr id="15" name="Group 14"/>
          <p:cNvGrpSpPr/>
          <p:nvPr/>
        </p:nvGrpSpPr>
        <p:grpSpPr>
          <a:xfrm>
            <a:off x="-1" y="6349"/>
            <a:ext cx="9144000" cy="6850800"/>
            <a:chOff x="-1" y="6349"/>
            <a:chExt cx="9144000" cy="6850800"/>
          </a:xfrm>
        </p:grpSpPr>
        <p:sp>
          <p:nvSpPr>
            <p:cNvPr id="4" name="Rectangle 3"/>
            <p:cNvSpPr/>
            <p:nvPr/>
          </p:nvSpPr>
          <p:spPr>
            <a:xfrm>
              <a:off x="-1" y="6349"/>
              <a:ext cx="9144000" cy="6850800"/>
            </a:xfrm>
            <a:prstGeom prst="rect">
              <a:avLst/>
            </a:prstGeom>
            <a:no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 name="Straight Connector 5"/>
            <p:cNvCxnSpPr/>
            <p:nvPr/>
          </p:nvCxnSpPr>
          <p:spPr>
            <a:xfrm>
              <a:off x="234683" y="646587"/>
              <a:ext cx="8637855" cy="0"/>
            </a:xfrm>
            <a:prstGeom prst="line">
              <a:avLst/>
            </a:prstGeom>
            <a:ln>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234683" y="6187516"/>
              <a:ext cx="8637855" cy="0"/>
            </a:xfrm>
            <a:prstGeom prst="line">
              <a:avLst/>
            </a:prstGeom>
            <a:ln>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grpSp>
      <p:sp>
        <p:nvSpPr>
          <p:cNvPr id="16" name="TextBox 15"/>
          <p:cNvSpPr txBox="1"/>
          <p:nvPr/>
        </p:nvSpPr>
        <p:spPr>
          <a:xfrm>
            <a:off x="0" y="1984822"/>
            <a:ext cx="9143999" cy="2400657"/>
          </a:xfrm>
          <a:prstGeom prst="rect">
            <a:avLst/>
          </a:prstGeom>
          <a:noFill/>
        </p:spPr>
        <p:txBody>
          <a:bodyPr wrap="square" rtlCol="0">
            <a:spAutoFit/>
          </a:bodyPr>
          <a:lstStyle/>
          <a:p>
            <a:pPr algn="ctr"/>
            <a:r>
              <a:rPr lang="en-US" sz="5000" b="1" dirty="0">
                <a:solidFill>
                  <a:schemeClr val="tx1">
                    <a:lumMod val="75000"/>
                    <a:lumOff val="25000"/>
                  </a:schemeClr>
                </a:solidFill>
                <a:latin typeface="Baskerville"/>
                <a:cs typeface="Baskerville"/>
              </a:rPr>
              <a:t>Lecture 10: </a:t>
            </a:r>
          </a:p>
          <a:p>
            <a:pPr algn="ctr"/>
            <a:r>
              <a:rPr lang="en-US" sz="5000" dirty="0" err="1">
                <a:solidFill>
                  <a:schemeClr val="tx1">
                    <a:lumMod val="75000"/>
                    <a:lumOff val="25000"/>
                  </a:schemeClr>
                </a:solidFill>
                <a:latin typeface="Baskerville"/>
                <a:cs typeface="Baskerville"/>
              </a:rPr>
              <a:t>generalised</a:t>
            </a:r>
            <a:r>
              <a:rPr lang="en-US" sz="5000" dirty="0">
                <a:solidFill>
                  <a:schemeClr val="tx1">
                    <a:lumMod val="75000"/>
                    <a:lumOff val="25000"/>
                  </a:schemeClr>
                </a:solidFill>
                <a:latin typeface="Baskerville"/>
                <a:cs typeface="Baskerville"/>
              </a:rPr>
              <a:t> Faraday’s</a:t>
            </a:r>
          </a:p>
          <a:p>
            <a:pPr algn="ctr"/>
            <a:r>
              <a:rPr lang="en-US" sz="5000" dirty="0">
                <a:solidFill>
                  <a:schemeClr val="tx1">
                    <a:lumMod val="75000"/>
                    <a:lumOff val="25000"/>
                  </a:schemeClr>
                </a:solidFill>
                <a:latin typeface="Baskerville"/>
                <a:cs typeface="Baskerville"/>
              </a:rPr>
              <a:t>and Ampere’s law</a:t>
            </a:r>
          </a:p>
        </p:txBody>
      </p:sp>
      <p:sp>
        <p:nvSpPr>
          <p:cNvPr id="18" name="TextBox 17"/>
          <p:cNvSpPr txBox="1"/>
          <p:nvPr/>
        </p:nvSpPr>
        <p:spPr>
          <a:xfrm>
            <a:off x="194986" y="6187516"/>
            <a:ext cx="8677552" cy="400110"/>
          </a:xfrm>
          <a:prstGeom prst="rect">
            <a:avLst/>
          </a:prstGeom>
          <a:noFill/>
        </p:spPr>
        <p:txBody>
          <a:bodyPr wrap="square" rtlCol="0">
            <a:spAutoFit/>
          </a:bodyPr>
          <a:lstStyle/>
          <a:p>
            <a:r>
              <a:rPr lang="en-US" sz="2000" i="1" dirty="0">
                <a:latin typeface="Baskerville"/>
                <a:cs typeface="Baskerville"/>
              </a:rPr>
              <a:t>Dr. Charlotte Palmer/Prof. Gianluca Sarri</a:t>
            </a:r>
          </a:p>
        </p:txBody>
      </p:sp>
      <p:pic>
        <p:nvPicPr>
          <p:cNvPr id="11" name="Picture 10"/>
          <p:cNvPicPr/>
          <p:nvPr/>
        </p:nvPicPr>
        <p:blipFill>
          <a:blip r:embed="rId3">
            <a:extLst>
              <a:ext uri="{28A0092B-C50C-407E-A947-70E740481C1C}">
                <a14:useLocalDpi xmlns:a14="http://schemas.microsoft.com/office/drawing/2010/main" val="0"/>
              </a:ext>
            </a:extLst>
          </a:blip>
          <a:stretch>
            <a:fillRect/>
          </a:stretch>
        </p:blipFill>
        <p:spPr>
          <a:xfrm>
            <a:off x="7137117" y="6218382"/>
            <a:ext cx="1753815" cy="625812"/>
          </a:xfrm>
          <a:prstGeom prst="rect">
            <a:avLst/>
          </a:prstGeom>
        </p:spPr>
      </p:pic>
    </p:spTree>
    <p:extLst>
      <p:ext uri="{BB962C8B-B14F-4D97-AF65-F5344CB8AC3E}">
        <p14:creationId xmlns:p14="http://schemas.microsoft.com/office/powerpoint/2010/main" val="289641385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TextBox 63"/>
          <p:cNvSpPr txBox="1"/>
          <p:nvPr/>
        </p:nvSpPr>
        <p:spPr>
          <a:xfrm>
            <a:off x="189387" y="4578937"/>
            <a:ext cx="8615411" cy="461665"/>
          </a:xfrm>
          <a:prstGeom prst="rect">
            <a:avLst/>
          </a:prstGeom>
          <a:noFill/>
        </p:spPr>
        <p:txBody>
          <a:bodyPr wrap="square" rtlCol="0">
            <a:spAutoFit/>
          </a:bodyPr>
          <a:lstStyle/>
          <a:p>
            <a:r>
              <a:rPr lang="en-US" dirty="0"/>
              <a:t>This line integral is also often called the electromotive force.</a:t>
            </a:r>
          </a:p>
        </p:txBody>
      </p:sp>
      <p:grpSp>
        <p:nvGrpSpPr>
          <p:cNvPr id="7" name="Group 6">
            <a:extLst>
              <a:ext uri="{FF2B5EF4-FFF2-40B4-BE49-F238E27FC236}">
                <a16:creationId xmlns:a16="http://schemas.microsoft.com/office/drawing/2014/main" id="{CE85B4B8-A6CB-2B4A-9EEC-70482228090A}"/>
              </a:ext>
            </a:extLst>
          </p:cNvPr>
          <p:cNvGrpSpPr/>
          <p:nvPr/>
        </p:nvGrpSpPr>
        <p:grpSpPr>
          <a:xfrm>
            <a:off x="3957235" y="2679843"/>
            <a:ext cx="4140741" cy="1084234"/>
            <a:chOff x="3765275" y="1640128"/>
            <a:chExt cx="4140741" cy="1084234"/>
          </a:xfrm>
        </p:grpSpPr>
        <p:graphicFrame>
          <p:nvGraphicFramePr>
            <p:cNvPr id="62" name="Object 61">
              <a:extLst>
                <a:ext uri="{FF2B5EF4-FFF2-40B4-BE49-F238E27FC236}">
                  <a16:creationId xmlns:a16="http://schemas.microsoft.com/office/drawing/2014/main" id="{62AC220B-4FAE-E44C-88E8-AC839C3BF44C}"/>
                </a:ext>
              </a:extLst>
            </p:cNvPr>
            <p:cNvGraphicFramePr>
              <a:graphicFrameLocks noChangeAspect="1"/>
            </p:cNvGraphicFramePr>
            <p:nvPr>
              <p:extLst>
                <p:ext uri="{D42A27DB-BD31-4B8C-83A1-F6EECF244321}">
                  <p14:modId xmlns:p14="http://schemas.microsoft.com/office/powerpoint/2010/main" val="884274049"/>
                </p:ext>
              </p:extLst>
            </p:nvPr>
          </p:nvGraphicFramePr>
          <p:xfrm>
            <a:off x="3765275" y="1674174"/>
            <a:ext cx="4140741" cy="1050188"/>
          </p:xfrm>
          <a:graphic>
            <a:graphicData uri="http://schemas.openxmlformats.org/presentationml/2006/ole">
              <mc:AlternateContent xmlns:mc="http://schemas.openxmlformats.org/markup-compatibility/2006">
                <mc:Choice xmlns:v="urn:schemas-microsoft-com:vml" Requires="v">
                  <p:oleObj spid="_x0000_s3075" name="Equation" r:id="rId4" imgW="1752600" imgH="444500" progId="Equation.3">
                    <p:embed/>
                  </p:oleObj>
                </mc:Choice>
                <mc:Fallback>
                  <p:oleObj name="Equation" r:id="rId4" imgW="1752600" imgH="444500" progId="Equation.3">
                    <p:embed/>
                    <p:pic>
                      <p:nvPicPr>
                        <p:cNvPr id="62" name="Object 61">
                          <a:extLst>
                            <a:ext uri="{FF2B5EF4-FFF2-40B4-BE49-F238E27FC236}">
                              <a16:creationId xmlns:a16="http://schemas.microsoft.com/office/drawing/2014/main" id="{62AC220B-4FAE-E44C-88E8-AC839C3BF44C}"/>
                            </a:ext>
                          </a:extLst>
                        </p:cNvPr>
                        <p:cNvPicPr/>
                        <p:nvPr/>
                      </p:nvPicPr>
                      <p:blipFill>
                        <a:blip r:embed="rId5"/>
                        <a:stretch>
                          <a:fillRect/>
                        </a:stretch>
                      </p:blipFill>
                      <p:spPr>
                        <a:xfrm>
                          <a:off x="3765275" y="1674174"/>
                          <a:ext cx="4140741" cy="1050188"/>
                        </a:xfrm>
                        <a:prstGeom prst="rect">
                          <a:avLst/>
                        </a:prstGeom>
                      </p:spPr>
                    </p:pic>
                  </p:oleObj>
                </mc:Fallback>
              </mc:AlternateContent>
            </a:graphicData>
          </a:graphic>
        </p:graphicFrame>
        <p:sp>
          <p:nvSpPr>
            <p:cNvPr id="2" name="Rectangle 1">
              <a:extLst>
                <a:ext uri="{FF2B5EF4-FFF2-40B4-BE49-F238E27FC236}">
                  <a16:creationId xmlns:a16="http://schemas.microsoft.com/office/drawing/2014/main" id="{2276BF63-131E-A64A-B412-F966FD2A50DB}"/>
                </a:ext>
              </a:extLst>
            </p:cNvPr>
            <p:cNvSpPr/>
            <p:nvPr/>
          </p:nvSpPr>
          <p:spPr>
            <a:xfrm>
              <a:off x="6006111" y="1640128"/>
              <a:ext cx="1894931" cy="1059715"/>
            </a:xfrm>
            <a:prstGeom prst="rect">
              <a:avLst/>
            </a:prstGeom>
            <a:solidFill>
              <a:schemeClr val="bg1"/>
            </a:solidFill>
            <a:ln>
              <a:no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New Roman" pitchFamily="18" charset="0"/>
              </a:endParaRPr>
            </a:p>
          </p:txBody>
        </p:sp>
      </p:grpSp>
      <p:sp>
        <p:nvSpPr>
          <p:cNvPr id="10" name="TextBox 9"/>
          <p:cNvSpPr txBox="1"/>
          <p:nvPr/>
        </p:nvSpPr>
        <p:spPr>
          <a:xfrm>
            <a:off x="-1" y="-9176"/>
            <a:ext cx="9143999" cy="707886"/>
          </a:xfrm>
          <a:prstGeom prst="rect">
            <a:avLst/>
          </a:prstGeom>
          <a:noFill/>
        </p:spPr>
        <p:txBody>
          <a:bodyPr wrap="square" rtlCol="0">
            <a:spAutoFit/>
          </a:bodyPr>
          <a:lstStyle/>
          <a:p>
            <a:pPr algn="ctr"/>
            <a:r>
              <a:rPr lang="en-US" sz="4000" dirty="0">
                <a:solidFill>
                  <a:schemeClr val="tx1">
                    <a:lumMod val="75000"/>
                    <a:lumOff val="25000"/>
                  </a:schemeClr>
                </a:solidFill>
                <a:latin typeface="Baskerville"/>
                <a:cs typeface="Baskerville"/>
              </a:rPr>
              <a:t>Electromotive force</a:t>
            </a:r>
          </a:p>
        </p:txBody>
      </p:sp>
      <p:grpSp>
        <p:nvGrpSpPr>
          <p:cNvPr id="15" name="Group 14"/>
          <p:cNvGrpSpPr/>
          <p:nvPr/>
        </p:nvGrpSpPr>
        <p:grpSpPr>
          <a:xfrm>
            <a:off x="-1" y="6349"/>
            <a:ext cx="9144000" cy="6850800"/>
            <a:chOff x="-1" y="6349"/>
            <a:chExt cx="9144000" cy="6850800"/>
          </a:xfrm>
        </p:grpSpPr>
        <p:sp>
          <p:nvSpPr>
            <p:cNvPr id="4" name="Rectangle 3"/>
            <p:cNvSpPr/>
            <p:nvPr/>
          </p:nvSpPr>
          <p:spPr>
            <a:xfrm>
              <a:off x="-1" y="6349"/>
              <a:ext cx="9144000" cy="6850800"/>
            </a:xfrm>
            <a:prstGeom prst="rect">
              <a:avLst/>
            </a:prstGeom>
            <a:no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 name="Straight Connector 5"/>
            <p:cNvCxnSpPr/>
            <p:nvPr/>
          </p:nvCxnSpPr>
          <p:spPr>
            <a:xfrm>
              <a:off x="234683" y="646587"/>
              <a:ext cx="8637855" cy="0"/>
            </a:xfrm>
            <a:prstGeom prst="line">
              <a:avLst/>
            </a:prstGeom>
            <a:ln>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234683" y="6187516"/>
              <a:ext cx="8637855" cy="0"/>
            </a:xfrm>
            <a:prstGeom prst="line">
              <a:avLst/>
            </a:prstGeom>
            <a:ln>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53" name="Group 17"/>
          <p:cNvGrpSpPr>
            <a:grpSpLocks/>
          </p:cNvGrpSpPr>
          <p:nvPr/>
        </p:nvGrpSpPr>
        <p:grpSpPr bwMode="auto">
          <a:xfrm>
            <a:off x="358504" y="2251781"/>
            <a:ext cx="2093913" cy="1900238"/>
            <a:chOff x="2638" y="1736"/>
            <a:chExt cx="1319" cy="1197"/>
          </a:xfrm>
        </p:grpSpPr>
        <p:sp>
          <p:nvSpPr>
            <p:cNvPr id="54" name="Line 9"/>
            <p:cNvSpPr>
              <a:spLocks noChangeShapeType="1"/>
            </p:cNvSpPr>
            <p:nvPr/>
          </p:nvSpPr>
          <p:spPr bwMode="auto">
            <a:xfrm>
              <a:off x="3367" y="2126"/>
              <a:ext cx="527" cy="0"/>
            </a:xfrm>
            <a:prstGeom prst="line">
              <a:avLst/>
            </a:prstGeom>
            <a:noFill/>
            <a:ln w="57150">
              <a:solidFill>
                <a:schemeClr val="bg1"/>
              </a:solidFill>
              <a:round/>
              <a:headEnd type="triangle" w="med" len="med"/>
              <a:tailEnd type="triangle" w="med" len="med"/>
            </a:ln>
          </p:spPr>
          <p:txBody>
            <a:bodyPr>
              <a:prstTxWarp prst="textNoShape">
                <a:avLst/>
              </a:prstTxWarp>
            </a:bodyPr>
            <a:lstStyle/>
            <a:p>
              <a:endParaRPr lang="en-GB">
                <a:solidFill>
                  <a:srgbClr val="000000"/>
                </a:solidFill>
              </a:endParaRPr>
            </a:p>
          </p:txBody>
        </p:sp>
        <p:sp>
          <p:nvSpPr>
            <p:cNvPr id="55" name="Oval 10" descr="Wide upward diagonal"/>
            <p:cNvSpPr>
              <a:spLocks noChangeArrowheads="1"/>
            </p:cNvSpPr>
            <p:nvPr/>
          </p:nvSpPr>
          <p:spPr bwMode="auto">
            <a:xfrm>
              <a:off x="2823" y="1736"/>
              <a:ext cx="463" cy="1176"/>
            </a:xfrm>
            <a:prstGeom prst="ellipse">
              <a:avLst/>
            </a:prstGeom>
            <a:pattFill prst="wdUpDiag">
              <a:fgClr>
                <a:schemeClr val="accent1"/>
              </a:fgClr>
              <a:bgClr>
                <a:srgbClr val="FFFFFF"/>
              </a:bgClr>
            </a:pattFill>
            <a:ln w="9525">
              <a:solidFill>
                <a:schemeClr val="tx1"/>
              </a:solidFill>
              <a:round/>
              <a:headEnd/>
              <a:tailEnd/>
            </a:ln>
          </p:spPr>
          <p:txBody>
            <a:bodyPr wrap="none" anchor="ctr">
              <a:prstTxWarp prst="textNoShape">
                <a:avLst/>
              </a:prstTxWarp>
            </a:bodyPr>
            <a:lstStyle/>
            <a:p>
              <a:endParaRPr lang="en-GB">
                <a:solidFill>
                  <a:srgbClr val="000000"/>
                </a:solidFill>
              </a:endParaRPr>
            </a:p>
          </p:txBody>
        </p:sp>
        <p:sp>
          <p:nvSpPr>
            <p:cNvPr id="56" name="Rectangle 11"/>
            <p:cNvSpPr>
              <a:spLocks noChangeArrowheads="1"/>
            </p:cNvSpPr>
            <p:nvPr/>
          </p:nvSpPr>
          <p:spPr bwMode="auto">
            <a:xfrm>
              <a:off x="3131" y="2263"/>
              <a:ext cx="739" cy="146"/>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endParaRPr lang="en-GB">
                <a:solidFill>
                  <a:srgbClr val="000000"/>
                </a:solidFill>
              </a:endParaRPr>
            </a:p>
          </p:txBody>
        </p:sp>
        <p:sp>
          <p:nvSpPr>
            <p:cNvPr id="57" name="Text Box 12"/>
            <p:cNvSpPr txBox="1">
              <a:spLocks noChangeArrowheads="1"/>
            </p:cNvSpPr>
            <p:nvPr/>
          </p:nvSpPr>
          <p:spPr bwMode="auto">
            <a:xfrm>
              <a:off x="3115" y="2215"/>
              <a:ext cx="285" cy="231"/>
            </a:xfrm>
            <a:prstGeom prst="rect">
              <a:avLst/>
            </a:prstGeom>
            <a:noFill/>
            <a:ln w="9525">
              <a:noFill/>
              <a:miter lim="800000"/>
              <a:headEnd/>
              <a:tailEnd/>
            </a:ln>
          </p:spPr>
          <p:txBody>
            <a:bodyPr>
              <a:prstTxWarp prst="textNoShape">
                <a:avLst/>
              </a:prstTxWarp>
              <a:spAutoFit/>
            </a:bodyPr>
            <a:lstStyle/>
            <a:p>
              <a:pPr>
                <a:spcBef>
                  <a:spcPct val="50000"/>
                </a:spcBef>
              </a:pPr>
              <a:r>
                <a:rPr lang="en-GB" sz="1800">
                  <a:solidFill>
                    <a:srgbClr val="000000"/>
                  </a:solidFill>
                  <a:latin typeface="Arial" pitchFamily="-84" charset="0"/>
                </a:rPr>
                <a:t>N</a:t>
              </a:r>
            </a:p>
          </p:txBody>
        </p:sp>
        <p:sp>
          <p:nvSpPr>
            <p:cNvPr id="58" name="Text Box 13"/>
            <p:cNvSpPr txBox="1">
              <a:spLocks noChangeArrowheads="1"/>
            </p:cNvSpPr>
            <p:nvPr/>
          </p:nvSpPr>
          <p:spPr bwMode="auto">
            <a:xfrm>
              <a:off x="3672" y="2212"/>
              <a:ext cx="285" cy="231"/>
            </a:xfrm>
            <a:prstGeom prst="rect">
              <a:avLst/>
            </a:prstGeom>
            <a:noFill/>
            <a:ln w="9525">
              <a:noFill/>
              <a:miter lim="800000"/>
              <a:headEnd/>
              <a:tailEnd/>
            </a:ln>
          </p:spPr>
          <p:txBody>
            <a:bodyPr>
              <a:prstTxWarp prst="textNoShape">
                <a:avLst/>
              </a:prstTxWarp>
              <a:spAutoFit/>
            </a:bodyPr>
            <a:lstStyle/>
            <a:p>
              <a:pPr>
                <a:spcBef>
                  <a:spcPct val="50000"/>
                </a:spcBef>
              </a:pPr>
              <a:r>
                <a:rPr lang="en-GB" sz="1800">
                  <a:solidFill>
                    <a:srgbClr val="000000"/>
                  </a:solidFill>
                  <a:latin typeface="Arial" pitchFamily="-84" charset="0"/>
                </a:rPr>
                <a:t>S</a:t>
              </a:r>
            </a:p>
          </p:txBody>
        </p:sp>
        <p:sp>
          <p:nvSpPr>
            <p:cNvPr id="59" name="Text Box 14"/>
            <p:cNvSpPr txBox="1">
              <a:spLocks noChangeArrowheads="1"/>
            </p:cNvSpPr>
            <p:nvPr/>
          </p:nvSpPr>
          <p:spPr bwMode="auto">
            <a:xfrm>
              <a:off x="2638" y="2603"/>
              <a:ext cx="755" cy="330"/>
            </a:xfrm>
            <a:prstGeom prst="rect">
              <a:avLst/>
            </a:prstGeom>
            <a:noFill/>
            <a:ln w="9525">
              <a:noFill/>
              <a:miter lim="800000"/>
              <a:headEnd/>
              <a:tailEnd/>
            </a:ln>
          </p:spPr>
          <p:txBody>
            <a:bodyPr wrap="square">
              <a:prstTxWarp prst="textNoShape">
                <a:avLst/>
              </a:prstTxWarp>
              <a:spAutoFit/>
            </a:bodyPr>
            <a:lstStyle/>
            <a:p>
              <a:pPr>
                <a:spcBef>
                  <a:spcPct val="50000"/>
                </a:spcBef>
              </a:pPr>
              <a:r>
                <a:rPr lang="en-GB" sz="2800" dirty="0" err="1">
                  <a:solidFill>
                    <a:srgbClr val="000000"/>
                  </a:solidFill>
                  <a:sym typeface="Symbol" pitchFamily="-84" charset="2"/>
                </a:rPr>
                <a:t>Φ</a:t>
              </a:r>
              <a:endParaRPr lang="en-GB" sz="2000" dirty="0">
                <a:solidFill>
                  <a:srgbClr val="000000"/>
                </a:solidFill>
                <a:sym typeface="Symbol" pitchFamily="-84" charset="2"/>
              </a:endParaRPr>
            </a:p>
          </p:txBody>
        </p:sp>
        <p:sp>
          <p:nvSpPr>
            <p:cNvPr id="60" name="Line 15"/>
            <p:cNvSpPr>
              <a:spLocks noChangeShapeType="1"/>
            </p:cNvSpPr>
            <p:nvPr/>
          </p:nvSpPr>
          <p:spPr bwMode="auto">
            <a:xfrm>
              <a:off x="2823" y="2277"/>
              <a:ext cx="1" cy="109"/>
            </a:xfrm>
            <a:prstGeom prst="line">
              <a:avLst/>
            </a:prstGeom>
            <a:noFill/>
            <a:ln w="9525">
              <a:solidFill>
                <a:srgbClr val="FF0000"/>
              </a:solidFill>
              <a:round/>
              <a:headEnd/>
              <a:tailEnd type="stealth" w="lg" len="lg"/>
            </a:ln>
          </p:spPr>
          <p:txBody>
            <a:bodyPr>
              <a:prstTxWarp prst="textNoShape">
                <a:avLst/>
              </a:prstTxWarp>
            </a:bodyPr>
            <a:lstStyle/>
            <a:p>
              <a:endParaRPr lang="en-GB">
                <a:solidFill>
                  <a:srgbClr val="000000"/>
                </a:solidFill>
              </a:endParaRPr>
            </a:p>
          </p:txBody>
        </p:sp>
        <p:sp>
          <p:nvSpPr>
            <p:cNvPr id="61" name="Line 16"/>
            <p:cNvSpPr>
              <a:spLocks noChangeShapeType="1"/>
            </p:cNvSpPr>
            <p:nvPr/>
          </p:nvSpPr>
          <p:spPr bwMode="auto">
            <a:xfrm flipH="1" flipV="1">
              <a:off x="3265" y="2074"/>
              <a:ext cx="16" cy="104"/>
            </a:xfrm>
            <a:prstGeom prst="line">
              <a:avLst/>
            </a:prstGeom>
            <a:noFill/>
            <a:ln w="9525">
              <a:solidFill>
                <a:srgbClr val="FF0000"/>
              </a:solidFill>
              <a:round/>
              <a:headEnd/>
              <a:tailEnd type="stealth" w="lg" len="lg"/>
            </a:ln>
          </p:spPr>
          <p:txBody>
            <a:bodyPr>
              <a:prstTxWarp prst="textNoShape">
                <a:avLst/>
              </a:prstTxWarp>
            </a:bodyPr>
            <a:lstStyle/>
            <a:p>
              <a:endParaRPr lang="en-GB">
                <a:solidFill>
                  <a:srgbClr val="000000"/>
                </a:solidFill>
              </a:endParaRPr>
            </a:p>
          </p:txBody>
        </p:sp>
      </p:grpSp>
      <p:cxnSp>
        <p:nvCxnSpPr>
          <p:cNvPr id="8" name="Straight Arrow Connector 7"/>
          <p:cNvCxnSpPr/>
          <p:nvPr/>
        </p:nvCxnSpPr>
        <p:spPr bwMode="auto">
          <a:xfrm flipH="1">
            <a:off x="283565" y="3195551"/>
            <a:ext cx="832175" cy="1851"/>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65" name="TextBox 64"/>
          <p:cNvSpPr txBox="1"/>
          <p:nvPr/>
        </p:nvSpPr>
        <p:spPr>
          <a:xfrm>
            <a:off x="844061" y="2168965"/>
            <a:ext cx="406397" cy="461665"/>
          </a:xfrm>
          <a:prstGeom prst="rect">
            <a:avLst/>
          </a:prstGeom>
          <a:noFill/>
        </p:spPr>
        <p:txBody>
          <a:bodyPr wrap="square" rtlCol="0">
            <a:spAutoFit/>
          </a:bodyPr>
          <a:lstStyle/>
          <a:p>
            <a:r>
              <a:rPr lang="en-US" dirty="0"/>
              <a:t>S</a:t>
            </a:r>
          </a:p>
        </p:txBody>
      </p:sp>
      <p:sp>
        <p:nvSpPr>
          <p:cNvPr id="66" name="TextBox 65"/>
          <p:cNvSpPr txBox="1"/>
          <p:nvPr/>
        </p:nvSpPr>
        <p:spPr>
          <a:xfrm>
            <a:off x="1136011" y="3786825"/>
            <a:ext cx="406397" cy="461665"/>
          </a:xfrm>
          <a:prstGeom prst="rect">
            <a:avLst/>
          </a:prstGeom>
          <a:noFill/>
        </p:spPr>
        <p:txBody>
          <a:bodyPr wrap="square" rtlCol="0">
            <a:spAutoFit/>
          </a:bodyPr>
          <a:lstStyle/>
          <a:p>
            <a:r>
              <a:rPr lang="en-US" dirty="0"/>
              <a:t>C</a:t>
            </a:r>
          </a:p>
        </p:txBody>
      </p:sp>
      <p:pic>
        <p:nvPicPr>
          <p:cNvPr id="30" name="Picture 29"/>
          <p:cNvPicPr/>
          <p:nvPr/>
        </p:nvPicPr>
        <p:blipFill>
          <a:blip r:embed="rId6">
            <a:extLst>
              <a:ext uri="{28A0092B-C50C-407E-A947-70E740481C1C}">
                <a14:useLocalDpi xmlns:a14="http://schemas.microsoft.com/office/drawing/2010/main" val="0"/>
              </a:ext>
            </a:extLst>
          </a:blip>
          <a:stretch>
            <a:fillRect/>
          </a:stretch>
        </p:blipFill>
        <p:spPr>
          <a:xfrm>
            <a:off x="7137117" y="6218382"/>
            <a:ext cx="1753815" cy="625812"/>
          </a:xfrm>
          <a:prstGeom prst="rect">
            <a:avLst/>
          </a:prstGeom>
        </p:spPr>
      </p:pic>
      <p:sp>
        <p:nvSpPr>
          <p:cNvPr id="67" name="TextBox 66">
            <a:extLst>
              <a:ext uri="{FF2B5EF4-FFF2-40B4-BE49-F238E27FC236}">
                <a16:creationId xmlns:a16="http://schemas.microsoft.com/office/drawing/2014/main" id="{82AC3A88-7F1B-B740-B12A-E45868148C82}"/>
              </a:ext>
            </a:extLst>
          </p:cNvPr>
          <p:cNvSpPr txBox="1"/>
          <p:nvPr/>
        </p:nvSpPr>
        <p:spPr>
          <a:xfrm>
            <a:off x="5205445" y="2358770"/>
            <a:ext cx="2658462" cy="369332"/>
          </a:xfrm>
          <a:prstGeom prst="rect">
            <a:avLst/>
          </a:prstGeom>
          <a:noFill/>
        </p:spPr>
        <p:txBody>
          <a:bodyPr wrap="square" rtlCol="0">
            <a:spAutoFit/>
          </a:bodyPr>
          <a:lstStyle/>
          <a:p>
            <a:r>
              <a:rPr lang="en-US" sz="1800" dirty="0"/>
              <a:t>Changing magnetic flux</a:t>
            </a:r>
          </a:p>
        </p:txBody>
      </p:sp>
      <p:sp>
        <p:nvSpPr>
          <p:cNvPr id="68" name="TextBox 67">
            <a:extLst>
              <a:ext uri="{FF2B5EF4-FFF2-40B4-BE49-F238E27FC236}">
                <a16:creationId xmlns:a16="http://schemas.microsoft.com/office/drawing/2014/main" id="{53E40313-0106-C64E-95B7-23C4C39E9C51}"/>
              </a:ext>
            </a:extLst>
          </p:cNvPr>
          <p:cNvSpPr txBox="1"/>
          <p:nvPr/>
        </p:nvSpPr>
        <p:spPr>
          <a:xfrm>
            <a:off x="3008864" y="2500969"/>
            <a:ext cx="1841182" cy="369332"/>
          </a:xfrm>
          <a:prstGeom prst="rect">
            <a:avLst/>
          </a:prstGeom>
          <a:noFill/>
        </p:spPr>
        <p:txBody>
          <a:bodyPr wrap="square" rtlCol="0">
            <a:spAutoFit/>
          </a:bodyPr>
          <a:lstStyle/>
          <a:p>
            <a:r>
              <a:rPr lang="en-US" sz="1800" dirty="0"/>
              <a:t>Line integral</a:t>
            </a:r>
          </a:p>
        </p:txBody>
      </p:sp>
      <p:sp>
        <p:nvSpPr>
          <p:cNvPr id="70" name="TextBox 69">
            <a:extLst>
              <a:ext uri="{FF2B5EF4-FFF2-40B4-BE49-F238E27FC236}">
                <a16:creationId xmlns:a16="http://schemas.microsoft.com/office/drawing/2014/main" id="{5164DD58-8902-6F44-B3F2-EBBD3688438C}"/>
              </a:ext>
            </a:extLst>
          </p:cNvPr>
          <p:cNvSpPr txBox="1"/>
          <p:nvPr/>
        </p:nvSpPr>
        <p:spPr>
          <a:xfrm>
            <a:off x="5077653" y="3782771"/>
            <a:ext cx="2120523" cy="369332"/>
          </a:xfrm>
          <a:prstGeom prst="rect">
            <a:avLst/>
          </a:prstGeom>
          <a:noFill/>
        </p:spPr>
        <p:txBody>
          <a:bodyPr wrap="square" rtlCol="0">
            <a:spAutoFit/>
          </a:bodyPr>
          <a:lstStyle/>
          <a:p>
            <a:r>
              <a:rPr lang="en-US" sz="1800" dirty="0"/>
              <a:t>Unit surface normal</a:t>
            </a:r>
          </a:p>
        </p:txBody>
      </p:sp>
      <p:sp>
        <p:nvSpPr>
          <p:cNvPr id="71" name="TextBox 70">
            <a:extLst>
              <a:ext uri="{FF2B5EF4-FFF2-40B4-BE49-F238E27FC236}">
                <a16:creationId xmlns:a16="http://schemas.microsoft.com/office/drawing/2014/main" id="{72A61DCD-67C7-2940-B1BF-411BEAC307C3}"/>
              </a:ext>
            </a:extLst>
          </p:cNvPr>
          <p:cNvSpPr txBox="1"/>
          <p:nvPr/>
        </p:nvSpPr>
        <p:spPr>
          <a:xfrm>
            <a:off x="2425844" y="3719350"/>
            <a:ext cx="2658462" cy="646331"/>
          </a:xfrm>
          <a:prstGeom prst="rect">
            <a:avLst/>
          </a:prstGeom>
          <a:noFill/>
        </p:spPr>
        <p:txBody>
          <a:bodyPr wrap="square" rtlCol="0">
            <a:spAutoFit/>
          </a:bodyPr>
          <a:lstStyle/>
          <a:p>
            <a:r>
              <a:rPr lang="en-US" sz="1800" dirty="0">
                <a:solidFill>
                  <a:srgbClr val="FF0000"/>
                </a:solidFill>
              </a:rPr>
              <a:t>Component of electric field along contour</a:t>
            </a:r>
          </a:p>
        </p:txBody>
      </p:sp>
      <p:cxnSp>
        <p:nvCxnSpPr>
          <p:cNvPr id="72" name="Straight Arrow Connector 71">
            <a:extLst>
              <a:ext uri="{FF2B5EF4-FFF2-40B4-BE49-F238E27FC236}">
                <a16:creationId xmlns:a16="http://schemas.microsoft.com/office/drawing/2014/main" id="{637A7CE8-CE68-AA41-9AD4-C10D045C2486}"/>
              </a:ext>
            </a:extLst>
          </p:cNvPr>
          <p:cNvCxnSpPr>
            <a:cxnSpLocks/>
          </p:cNvCxnSpPr>
          <p:nvPr/>
        </p:nvCxnSpPr>
        <p:spPr bwMode="auto">
          <a:xfrm flipH="1" flipV="1">
            <a:off x="5077653" y="3403784"/>
            <a:ext cx="191990" cy="360293"/>
          </a:xfrm>
          <a:prstGeom prst="straightConnector1">
            <a:avLst/>
          </a:prstGeom>
          <a:solidFill>
            <a:schemeClr val="accent1"/>
          </a:solidFill>
          <a:ln w="12700" cap="flat" cmpd="sng" algn="ctr">
            <a:solidFill>
              <a:schemeClr val="tx1"/>
            </a:solidFill>
            <a:prstDash val="solid"/>
            <a:round/>
            <a:headEnd type="none" w="med" len="med"/>
            <a:tailEnd type="triangle"/>
          </a:ln>
          <a:effectLst/>
        </p:spPr>
      </p:cxnSp>
      <p:sp>
        <p:nvSpPr>
          <p:cNvPr id="75" name="TextBox 74">
            <a:extLst>
              <a:ext uri="{FF2B5EF4-FFF2-40B4-BE49-F238E27FC236}">
                <a16:creationId xmlns:a16="http://schemas.microsoft.com/office/drawing/2014/main" id="{2F06163A-DC2C-9644-B0AD-A278509D725A}"/>
              </a:ext>
            </a:extLst>
          </p:cNvPr>
          <p:cNvSpPr txBox="1"/>
          <p:nvPr/>
        </p:nvSpPr>
        <p:spPr>
          <a:xfrm>
            <a:off x="194986" y="6187516"/>
            <a:ext cx="8677552" cy="400110"/>
          </a:xfrm>
          <a:prstGeom prst="rect">
            <a:avLst/>
          </a:prstGeom>
          <a:noFill/>
        </p:spPr>
        <p:txBody>
          <a:bodyPr wrap="square" rtlCol="0">
            <a:spAutoFit/>
          </a:bodyPr>
          <a:lstStyle/>
          <a:p>
            <a:r>
              <a:rPr lang="en-US" sz="2000" i="1" dirty="0">
                <a:latin typeface="Baskerville"/>
                <a:cs typeface="Baskerville"/>
              </a:rPr>
              <a:t>Dr. Charlotte Palmer/Prof. Gianluca Sarri</a:t>
            </a:r>
          </a:p>
        </p:txBody>
      </p:sp>
      <p:sp>
        <p:nvSpPr>
          <p:cNvPr id="76" name="TextBox 75">
            <a:extLst>
              <a:ext uri="{FF2B5EF4-FFF2-40B4-BE49-F238E27FC236}">
                <a16:creationId xmlns:a16="http://schemas.microsoft.com/office/drawing/2014/main" id="{D667D315-A275-9444-AE8F-B8841BACA214}"/>
              </a:ext>
            </a:extLst>
          </p:cNvPr>
          <p:cNvSpPr txBox="1"/>
          <p:nvPr/>
        </p:nvSpPr>
        <p:spPr>
          <a:xfrm>
            <a:off x="189387" y="5275315"/>
            <a:ext cx="8851353" cy="830997"/>
          </a:xfrm>
          <a:prstGeom prst="rect">
            <a:avLst/>
          </a:prstGeom>
          <a:noFill/>
        </p:spPr>
        <p:txBody>
          <a:bodyPr wrap="square" rtlCol="0">
            <a:spAutoFit/>
          </a:bodyPr>
          <a:lstStyle/>
          <a:p>
            <a:r>
              <a:rPr lang="en-US" dirty="0"/>
              <a:t>This is not really a force but a force per unit charge over a specified distance – this is </a:t>
            </a:r>
            <a:r>
              <a:rPr lang="en-US" b="1" dirty="0"/>
              <a:t>work per unit charge</a:t>
            </a:r>
            <a:r>
              <a:rPr lang="en-US" dirty="0"/>
              <a:t>.</a:t>
            </a:r>
          </a:p>
        </p:txBody>
      </p:sp>
      <p:sp>
        <p:nvSpPr>
          <p:cNvPr id="78" name="Rounded Rectangle 77">
            <a:extLst>
              <a:ext uri="{FF2B5EF4-FFF2-40B4-BE49-F238E27FC236}">
                <a16:creationId xmlns:a16="http://schemas.microsoft.com/office/drawing/2014/main" id="{5D84E080-744B-FB4E-A5BF-F4A985331396}"/>
              </a:ext>
            </a:extLst>
          </p:cNvPr>
          <p:cNvSpPr/>
          <p:nvPr/>
        </p:nvSpPr>
        <p:spPr>
          <a:xfrm>
            <a:off x="4266885" y="2972538"/>
            <a:ext cx="938560" cy="465214"/>
          </a:xfrm>
          <a:prstGeom prst="roundRect">
            <a:avLst>
              <a:gd name="adj" fmla="val 4553"/>
            </a:avLst>
          </a:prstGeom>
          <a:solidFill>
            <a:srgbClr val="FF0000">
              <a:alpha val="15279"/>
            </a:srgbClr>
          </a:solidFill>
          <a:ln>
            <a:no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
        <p:nvSpPr>
          <p:cNvPr id="79" name="Rounded Rectangle 78">
            <a:extLst>
              <a:ext uri="{FF2B5EF4-FFF2-40B4-BE49-F238E27FC236}">
                <a16:creationId xmlns:a16="http://schemas.microsoft.com/office/drawing/2014/main" id="{FD89F21F-19B9-5743-A0AC-A7277492B614}"/>
              </a:ext>
            </a:extLst>
          </p:cNvPr>
          <p:cNvSpPr/>
          <p:nvPr/>
        </p:nvSpPr>
        <p:spPr>
          <a:xfrm>
            <a:off x="4736164" y="4598086"/>
            <a:ext cx="2999969" cy="465214"/>
          </a:xfrm>
          <a:prstGeom prst="roundRect">
            <a:avLst>
              <a:gd name="adj" fmla="val 4553"/>
            </a:avLst>
          </a:prstGeom>
          <a:solidFill>
            <a:srgbClr val="FF0000">
              <a:alpha val="15279"/>
            </a:srgbClr>
          </a:solidFill>
          <a:ln>
            <a:no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
        <p:nvSpPr>
          <p:cNvPr id="63" name="TextBox 62">
            <a:extLst>
              <a:ext uri="{FF2B5EF4-FFF2-40B4-BE49-F238E27FC236}">
                <a16:creationId xmlns:a16="http://schemas.microsoft.com/office/drawing/2014/main" id="{6A33B902-E609-9346-BDCC-6AA4A76E3F31}"/>
              </a:ext>
            </a:extLst>
          </p:cNvPr>
          <p:cNvSpPr txBox="1"/>
          <p:nvPr/>
        </p:nvSpPr>
        <p:spPr>
          <a:xfrm>
            <a:off x="189386" y="960398"/>
            <a:ext cx="8851353" cy="830997"/>
          </a:xfrm>
          <a:prstGeom prst="rect">
            <a:avLst/>
          </a:prstGeom>
          <a:noFill/>
        </p:spPr>
        <p:txBody>
          <a:bodyPr wrap="square" rtlCol="0">
            <a:spAutoFit/>
          </a:bodyPr>
          <a:lstStyle/>
          <a:p>
            <a:r>
              <a:rPr lang="en-US" dirty="0"/>
              <a:t>We can relate this changing flux to the integral of our induced electric field along the loop. </a:t>
            </a:r>
          </a:p>
        </p:txBody>
      </p:sp>
      <p:sp>
        <p:nvSpPr>
          <p:cNvPr id="69" name="Rectangle 68">
            <a:extLst>
              <a:ext uri="{FF2B5EF4-FFF2-40B4-BE49-F238E27FC236}">
                <a16:creationId xmlns:a16="http://schemas.microsoft.com/office/drawing/2014/main" id="{04D3A60C-C2AA-3349-A911-35E9F4AC3873}"/>
              </a:ext>
            </a:extLst>
          </p:cNvPr>
          <p:cNvSpPr/>
          <p:nvPr/>
        </p:nvSpPr>
        <p:spPr>
          <a:xfrm>
            <a:off x="2417140" y="2306100"/>
            <a:ext cx="5372993" cy="2075106"/>
          </a:xfrm>
          <a:prstGeom prst="rect">
            <a:avLst/>
          </a:prstGeom>
          <a:ln w="25400">
            <a:solidFill>
              <a:schemeClr val="tx1"/>
            </a:solidFill>
            <a:prstDash val="sysDash"/>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Tree>
    <p:extLst>
      <p:ext uri="{BB962C8B-B14F-4D97-AF65-F5344CB8AC3E}">
        <p14:creationId xmlns:p14="http://schemas.microsoft.com/office/powerpoint/2010/main" val="191751705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1" y="-9176"/>
            <a:ext cx="9143999" cy="707886"/>
          </a:xfrm>
          <a:prstGeom prst="rect">
            <a:avLst/>
          </a:prstGeom>
          <a:noFill/>
        </p:spPr>
        <p:txBody>
          <a:bodyPr wrap="square" rtlCol="0">
            <a:spAutoFit/>
          </a:bodyPr>
          <a:lstStyle/>
          <a:p>
            <a:pPr algn="ctr"/>
            <a:r>
              <a:rPr lang="en-US" sz="4000" dirty="0">
                <a:solidFill>
                  <a:schemeClr val="tx1">
                    <a:lumMod val="75000"/>
                    <a:lumOff val="25000"/>
                  </a:schemeClr>
                </a:solidFill>
                <a:latin typeface="Baskerville"/>
                <a:cs typeface="Baskerville"/>
              </a:rPr>
              <a:t>Lenz’s law: the important minus sign</a:t>
            </a:r>
          </a:p>
        </p:txBody>
      </p:sp>
      <p:grpSp>
        <p:nvGrpSpPr>
          <p:cNvPr id="15" name="Group 14"/>
          <p:cNvGrpSpPr/>
          <p:nvPr/>
        </p:nvGrpSpPr>
        <p:grpSpPr>
          <a:xfrm>
            <a:off x="-1" y="6349"/>
            <a:ext cx="9144000" cy="6850800"/>
            <a:chOff x="-1" y="6349"/>
            <a:chExt cx="9144000" cy="6850800"/>
          </a:xfrm>
        </p:grpSpPr>
        <p:sp>
          <p:nvSpPr>
            <p:cNvPr id="4" name="Rectangle 3"/>
            <p:cNvSpPr/>
            <p:nvPr/>
          </p:nvSpPr>
          <p:spPr>
            <a:xfrm>
              <a:off x="-1" y="6349"/>
              <a:ext cx="9144000" cy="6850800"/>
            </a:xfrm>
            <a:prstGeom prst="rect">
              <a:avLst/>
            </a:prstGeom>
            <a:no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 name="Straight Connector 5"/>
            <p:cNvCxnSpPr/>
            <p:nvPr/>
          </p:nvCxnSpPr>
          <p:spPr>
            <a:xfrm>
              <a:off x="234683" y="646587"/>
              <a:ext cx="8637855" cy="0"/>
            </a:xfrm>
            <a:prstGeom prst="line">
              <a:avLst/>
            </a:prstGeom>
            <a:ln>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234683" y="6187516"/>
              <a:ext cx="8637855" cy="0"/>
            </a:xfrm>
            <a:prstGeom prst="line">
              <a:avLst/>
            </a:prstGeom>
            <a:ln>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53" name="Group 17"/>
          <p:cNvGrpSpPr>
            <a:grpSpLocks/>
          </p:cNvGrpSpPr>
          <p:nvPr/>
        </p:nvGrpSpPr>
        <p:grpSpPr bwMode="auto">
          <a:xfrm>
            <a:off x="327037" y="1164800"/>
            <a:ext cx="2093913" cy="1900238"/>
            <a:chOff x="2638" y="1736"/>
            <a:chExt cx="1319" cy="1197"/>
          </a:xfrm>
        </p:grpSpPr>
        <p:sp>
          <p:nvSpPr>
            <p:cNvPr id="54" name="Line 9"/>
            <p:cNvSpPr>
              <a:spLocks noChangeShapeType="1"/>
            </p:cNvSpPr>
            <p:nvPr/>
          </p:nvSpPr>
          <p:spPr bwMode="auto">
            <a:xfrm>
              <a:off x="3367" y="2126"/>
              <a:ext cx="527" cy="0"/>
            </a:xfrm>
            <a:prstGeom prst="line">
              <a:avLst/>
            </a:prstGeom>
            <a:noFill/>
            <a:ln w="57150">
              <a:solidFill>
                <a:schemeClr val="bg1"/>
              </a:solidFill>
              <a:round/>
              <a:headEnd type="triangle" w="med" len="med"/>
              <a:tailEnd type="triangle" w="med" len="med"/>
            </a:ln>
          </p:spPr>
          <p:txBody>
            <a:bodyPr>
              <a:prstTxWarp prst="textNoShape">
                <a:avLst/>
              </a:prstTxWarp>
            </a:bodyPr>
            <a:lstStyle/>
            <a:p>
              <a:endParaRPr lang="en-GB">
                <a:solidFill>
                  <a:srgbClr val="000000"/>
                </a:solidFill>
              </a:endParaRPr>
            </a:p>
          </p:txBody>
        </p:sp>
        <p:sp>
          <p:nvSpPr>
            <p:cNvPr id="55" name="Oval 10" descr="Wide upward diagonal"/>
            <p:cNvSpPr>
              <a:spLocks noChangeArrowheads="1"/>
            </p:cNvSpPr>
            <p:nvPr/>
          </p:nvSpPr>
          <p:spPr bwMode="auto">
            <a:xfrm>
              <a:off x="2823" y="1736"/>
              <a:ext cx="463" cy="1176"/>
            </a:xfrm>
            <a:prstGeom prst="ellipse">
              <a:avLst/>
            </a:prstGeom>
            <a:pattFill prst="wdUpDiag">
              <a:fgClr>
                <a:schemeClr val="accent1"/>
              </a:fgClr>
              <a:bgClr>
                <a:srgbClr val="FFFFFF"/>
              </a:bgClr>
            </a:pattFill>
            <a:ln w="9525">
              <a:solidFill>
                <a:schemeClr val="tx1"/>
              </a:solidFill>
              <a:round/>
              <a:headEnd/>
              <a:tailEnd/>
            </a:ln>
          </p:spPr>
          <p:txBody>
            <a:bodyPr wrap="none" anchor="ctr">
              <a:prstTxWarp prst="textNoShape">
                <a:avLst/>
              </a:prstTxWarp>
            </a:bodyPr>
            <a:lstStyle/>
            <a:p>
              <a:endParaRPr lang="en-GB">
                <a:solidFill>
                  <a:srgbClr val="000000"/>
                </a:solidFill>
              </a:endParaRPr>
            </a:p>
          </p:txBody>
        </p:sp>
        <p:sp>
          <p:nvSpPr>
            <p:cNvPr id="56" name="Rectangle 11"/>
            <p:cNvSpPr>
              <a:spLocks noChangeArrowheads="1"/>
            </p:cNvSpPr>
            <p:nvPr/>
          </p:nvSpPr>
          <p:spPr bwMode="auto">
            <a:xfrm>
              <a:off x="3131" y="2263"/>
              <a:ext cx="739" cy="146"/>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endParaRPr lang="en-GB">
                <a:solidFill>
                  <a:srgbClr val="000000"/>
                </a:solidFill>
              </a:endParaRPr>
            </a:p>
          </p:txBody>
        </p:sp>
        <p:sp>
          <p:nvSpPr>
            <p:cNvPr id="57" name="Text Box 12"/>
            <p:cNvSpPr txBox="1">
              <a:spLocks noChangeArrowheads="1"/>
            </p:cNvSpPr>
            <p:nvPr/>
          </p:nvSpPr>
          <p:spPr bwMode="auto">
            <a:xfrm>
              <a:off x="3115" y="2215"/>
              <a:ext cx="285" cy="231"/>
            </a:xfrm>
            <a:prstGeom prst="rect">
              <a:avLst/>
            </a:prstGeom>
            <a:noFill/>
            <a:ln w="9525">
              <a:noFill/>
              <a:miter lim="800000"/>
              <a:headEnd/>
              <a:tailEnd/>
            </a:ln>
          </p:spPr>
          <p:txBody>
            <a:bodyPr>
              <a:prstTxWarp prst="textNoShape">
                <a:avLst/>
              </a:prstTxWarp>
              <a:spAutoFit/>
            </a:bodyPr>
            <a:lstStyle/>
            <a:p>
              <a:pPr>
                <a:spcBef>
                  <a:spcPct val="50000"/>
                </a:spcBef>
              </a:pPr>
              <a:r>
                <a:rPr lang="en-GB" sz="1800">
                  <a:solidFill>
                    <a:srgbClr val="000000"/>
                  </a:solidFill>
                  <a:latin typeface="Arial" pitchFamily="-84" charset="0"/>
                </a:rPr>
                <a:t>N</a:t>
              </a:r>
            </a:p>
          </p:txBody>
        </p:sp>
        <p:sp>
          <p:nvSpPr>
            <p:cNvPr id="58" name="Text Box 13"/>
            <p:cNvSpPr txBox="1">
              <a:spLocks noChangeArrowheads="1"/>
            </p:cNvSpPr>
            <p:nvPr/>
          </p:nvSpPr>
          <p:spPr bwMode="auto">
            <a:xfrm>
              <a:off x="3672" y="2212"/>
              <a:ext cx="285" cy="231"/>
            </a:xfrm>
            <a:prstGeom prst="rect">
              <a:avLst/>
            </a:prstGeom>
            <a:noFill/>
            <a:ln w="9525">
              <a:noFill/>
              <a:miter lim="800000"/>
              <a:headEnd/>
              <a:tailEnd/>
            </a:ln>
          </p:spPr>
          <p:txBody>
            <a:bodyPr>
              <a:prstTxWarp prst="textNoShape">
                <a:avLst/>
              </a:prstTxWarp>
              <a:spAutoFit/>
            </a:bodyPr>
            <a:lstStyle/>
            <a:p>
              <a:pPr>
                <a:spcBef>
                  <a:spcPct val="50000"/>
                </a:spcBef>
              </a:pPr>
              <a:r>
                <a:rPr lang="en-GB" sz="1800">
                  <a:solidFill>
                    <a:srgbClr val="000000"/>
                  </a:solidFill>
                  <a:latin typeface="Arial" pitchFamily="-84" charset="0"/>
                </a:rPr>
                <a:t>S</a:t>
              </a:r>
            </a:p>
          </p:txBody>
        </p:sp>
        <p:sp>
          <p:nvSpPr>
            <p:cNvPr id="59" name="Text Box 14"/>
            <p:cNvSpPr txBox="1">
              <a:spLocks noChangeArrowheads="1"/>
            </p:cNvSpPr>
            <p:nvPr/>
          </p:nvSpPr>
          <p:spPr bwMode="auto">
            <a:xfrm>
              <a:off x="2638" y="2603"/>
              <a:ext cx="755" cy="330"/>
            </a:xfrm>
            <a:prstGeom prst="rect">
              <a:avLst/>
            </a:prstGeom>
            <a:noFill/>
            <a:ln w="9525">
              <a:noFill/>
              <a:miter lim="800000"/>
              <a:headEnd/>
              <a:tailEnd/>
            </a:ln>
          </p:spPr>
          <p:txBody>
            <a:bodyPr wrap="square">
              <a:prstTxWarp prst="textNoShape">
                <a:avLst/>
              </a:prstTxWarp>
              <a:spAutoFit/>
            </a:bodyPr>
            <a:lstStyle/>
            <a:p>
              <a:pPr>
                <a:spcBef>
                  <a:spcPct val="50000"/>
                </a:spcBef>
              </a:pPr>
              <a:r>
                <a:rPr lang="en-GB" sz="2800" dirty="0" err="1">
                  <a:solidFill>
                    <a:srgbClr val="000000"/>
                  </a:solidFill>
                  <a:sym typeface="Symbol" pitchFamily="-84" charset="2"/>
                </a:rPr>
                <a:t>Φ</a:t>
              </a:r>
              <a:endParaRPr lang="en-GB" sz="2000" dirty="0">
                <a:solidFill>
                  <a:srgbClr val="000000"/>
                </a:solidFill>
                <a:sym typeface="Symbol" pitchFamily="-84" charset="2"/>
              </a:endParaRPr>
            </a:p>
          </p:txBody>
        </p:sp>
        <p:sp>
          <p:nvSpPr>
            <p:cNvPr id="60" name="Line 15"/>
            <p:cNvSpPr>
              <a:spLocks noChangeShapeType="1"/>
            </p:cNvSpPr>
            <p:nvPr/>
          </p:nvSpPr>
          <p:spPr bwMode="auto">
            <a:xfrm>
              <a:off x="2823" y="2277"/>
              <a:ext cx="1" cy="109"/>
            </a:xfrm>
            <a:prstGeom prst="line">
              <a:avLst/>
            </a:prstGeom>
            <a:noFill/>
            <a:ln w="9525">
              <a:solidFill>
                <a:srgbClr val="FF0000"/>
              </a:solidFill>
              <a:round/>
              <a:headEnd/>
              <a:tailEnd type="stealth" w="lg" len="lg"/>
            </a:ln>
          </p:spPr>
          <p:txBody>
            <a:bodyPr>
              <a:prstTxWarp prst="textNoShape">
                <a:avLst/>
              </a:prstTxWarp>
            </a:bodyPr>
            <a:lstStyle/>
            <a:p>
              <a:endParaRPr lang="en-GB">
                <a:solidFill>
                  <a:srgbClr val="000000"/>
                </a:solidFill>
              </a:endParaRPr>
            </a:p>
          </p:txBody>
        </p:sp>
        <p:sp>
          <p:nvSpPr>
            <p:cNvPr id="61" name="Line 16"/>
            <p:cNvSpPr>
              <a:spLocks noChangeShapeType="1"/>
            </p:cNvSpPr>
            <p:nvPr/>
          </p:nvSpPr>
          <p:spPr bwMode="auto">
            <a:xfrm flipH="1" flipV="1">
              <a:off x="3265" y="2074"/>
              <a:ext cx="16" cy="104"/>
            </a:xfrm>
            <a:prstGeom prst="line">
              <a:avLst/>
            </a:prstGeom>
            <a:noFill/>
            <a:ln w="9525">
              <a:solidFill>
                <a:srgbClr val="FF0000"/>
              </a:solidFill>
              <a:round/>
              <a:headEnd/>
              <a:tailEnd type="stealth" w="lg" len="lg"/>
            </a:ln>
          </p:spPr>
          <p:txBody>
            <a:bodyPr>
              <a:prstTxWarp prst="textNoShape">
                <a:avLst/>
              </a:prstTxWarp>
            </a:bodyPr>
            <a:lstStyle/>
            <a:p>
              <a:endParaRPr lang="en-GB">
                <a:solidFill>
                  <a:srgbClr val="000000"/>
                </a:solidFill>
              </a:endParaRPr>
            </a:p>
          </p:txBody>
        </p:sp>
      </p:grpSp>
      <p:cxnSp>
        <p:nvCxnSpPr>
          <p:cNvPr id="8" name="Straight Arrow Connector 7"/>
          <p:cNvCxnSpPr/>
          <p:nvPr/>
        </p:nvCxnSpPr>
        <p:spPr bwMode="auto">
          <a:xfrm flipH="1">
            <a:off x="252098" y="2108570"/>
            <a:ext cx="832175" cy="1851"/>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65" name="TextBox 64"/>
          <p:cNvSpPr txBox="1"/>
          <p:nvPr/>
        </p:nvSpPr>
        <p:spPr>
          <a:xfrm>
            <a:off x="812594" y="1081984"/>
            <a:ext cx="406397" cy="461665"/>
          </a:xfrm>
          <a:prstGeom prst="rect">
            <a:avLst/>
          </a:prstGeom>
          <a:noFill/>
        </p:spPr>
        <p:txBody>
          <a:bodyPr wrap="square" rtlCol="0">
            <a:spAutoFit/>
          </a:bodyPr>
          <a:lstStyle/>
          <a:p>
            <a:r>
              <a:rPr lang="en-US" dirty="0"/>
              <a:t>S</a:t>
            </a:r>
          </a:p>
        </p:txBody>
      </p:sp>
      <p:sp>
        <p:nvSpPr>
          <p:cNvPr id="66" name="TextBox 65"/>
          <p:cNvSpPr txBox="1"/>
          <p:nvPr/>
        </p:nvSpPr>
        <p:spPr>
          <a:xfrm>
            <a:off x="1104544" y="2699844"/>
            <a:ext cx="406397" cy="461665"/>
          </a:xfrm>
          <a:prstGeom prst="rect">
            <a:avLst/>
          </a:prstGeom>
          <a:noFill/>
        </p:spPr>
        <p:txBody>
          <a:bodyPr wrap="square" rtlCol="0">
            <a:spAutoFit/>
          </a:bodyPr>
          <a:lstStyle/>
          <a:p>
            <a:r>
              <a:rPr lang="en-US" dirty="0"/>
              <a:t>C</a:t>
            </a:r>
          </a:p>
        </p:txBody>
      </p:sp>
      <p:pic>
        <p:nvPicPr>
          <p:cNvPr id="30" name="Picture 29"/>
          <p:cNvPicPr/>
          <p:nvPr/>
        </p:nvPicPr>
        <p:blipFill>
          <a:blip r:embed="rId4">
            <a:extLst>
              <a:ext uri="{28A0092B-C50C-407E-A947-70E740481C1C}">
                <a14:useLocalDpi xmlns:a14="http://schemas.microsoft.com/office/drawing/2010/main" val="0"/>
              </a:ext>
            </a:extLst>
          </a:blip>
          <a:stretch>
            <a:fillRect/>
          </a:stretch>
        </p:blipFill>
        <p:spPr>
          <a:xfrm>
            <a:off x="7137117" y="6218382"/>
            <a:ext cx="1753815" cy="625812"/>
          </a:xfrm>
          <a:prstGeom prst="rect">
            <a:avLst/>
          </a:prstGeom>
        </p:spPr>
      </p:pic>
      <p:sp>
        <p:nvSpPr>
          <p:cNvPr id="75" name="TextBox 74">
            <a:extLst>
              <a:ext uri="{FF2B5EF4-FFF2-40B4-BE49-F238E27FC236}">
                <a16:creationId xmlns:a16="http://schemas.microsoft.com/office/drawing/2014/main" id="{2F06163A-DC2C-9644-B0AD-A278509D725A}"/>
              </a:ext>
            </a:extLst>
          </p:cNvPr>
          <p:cNvSpPr txBox="1"/>
          <p:nvPr/>
        </p:nvSpPr>
        <p:spPr>
          <a:xfrm>
            <a:off x="194986" y="6187516"/>
            <a:ext cx="8677552" cy="400110"/>
          </a:xfrm>
          <a:prstGeom prst="rect">
            <a:avLst/>
          </a:prstGeom>
          <a:noFill/>
        </p:spPr>
        <p:txBody>
          <a:bodyPr wrap="square" rtlCol="0">
            <a:spAutoFit/>
          </a:bodyPr>
          <a:lstStyle/>
          <a:p>
            <a:r>
              <a:rPr lang="en-US" sz="2000" i="1" dirty="0">
                <a:latin typeface="Baskerville"/>
                <a:cs typeface="Baskerville"/>
              </a:rPr>
              <a:t>Dr. Charlotte Palmer/Prof. Gianluca Sarri</a:t>
            </a:r>
          </a:p>
        </p:txBody>
      </p:sp>
      <p:sp>
        <p:nvSpPr>
          <p:cNvPr id="76" name="TextBox 75">
            <a:extLst>
              <a:ext uri="{FF2B5EF4-FFF2-40B4-BE49-F238E27FC236}">
                <a16:creationId xmlns:a16="http://schemas.microsoft.com/office/drawing/2014/main" id="{D667D315-A275-9444-AE8F-B8841BACA214}"/>
              </a:ext>
            </a:extLst>
          </p:cNvPr>
          <p:cNvSpPr txBox="1"/>
          <p:nvPr/>
        </p:nvSpPr>
        <p:spPr>
          <a:xfrm>
            <a:off x="2671482" y="818037"/>
            <a:ext cx="6374857" cy="1200329"/>
          </a:xfrm>
          <a:prstGeom prst="rect">
            <a:avLst/>
          </a:prstGeom>
          <a:noFill/>
        </p:spPr>
        <p:txBody>
          <a:bodyPr wrap="square" rtlCol="0">
            <a:spAutoFit/>
          </a:bodyPr>
          <a:lstStyle/>
          <a:p>
            <a:r>
              <a:rPr lang="en-US" dirty="0"/>
              <a:t>For a changing magnetic flux through a surface, the </a:t>
            </a:r>
            <a:r>
              <a:rPr lang="en-US" b="1" dirty="0"/>
              <a:t>induced</a:t>
            </a:r>
            <a:r>
              <a:rPr lang="en-US" dirty="0"/>
              <a:t> electric field acts to </a:t>
            </a:r>
            <a:r>
              <a:rPr lang="en-US" b="1" u="sng" dirty="0"/>
              <a:t>oppose the change</a:t>
            </a:r>
            <a:r>
              <a:rPr lang="en-US" dirty="0"/>
              <a:t>.</a:t>
            </a:r>
          </a:p>
        </p:txBody>
      </p:sp>
      <p:sp>
        <p:nvSpPr>
          <p:cNvPr id="78" name="TextBox 77">
            <a:extLst>
              <a:ext uri="{FF2B5EF4-FFF2-40B4-BE49-F238E27FC236}">
                <a16:creationId xmlns:a16="http://schemas.microsoft.com/office/drawing/2014/main" id="{99B9A2FD-51AE-8942-A157-066D45EFD7CE}"/>
              </a:ext>
            </a:extLst>
          </p:cNvPr>
          <p:cNvSpPr txBox="1"/>
          <p:nvPr/>
        </p:nvSpPr>
        <p:spPr>
          <a:xfrm>
            <a:off x="2679250" y="2293181"/>
            <a:ext cx="6374857" cy="461665"/>
          </a:xfrm>
          <a:prstGeom prst="rect">
            <a:avLst/>
          </a:prstGeom>
          <a:noFill/>
        </p:spPr>
        <p:txBody>
          <a:bodyPr wrap="square" rtlCol="0">
            <a:spAutoFit/>
          </a:bodyPr>
          <a:lstStyle/>
          <a:p>
            <a:r>
              <a:rPr lang="en-US" dirty="0"/>
              <a:t>We can write:</a:t>
            </a:r>
          </a:p>
        </p:txBody>
      </p:sp>
      <p:grpSp>
        <p:nvGrpSpPr>
          <p:cNvPr id="2" name="Group 1">
            <a:extLst>
              <a:ext uri="{FF2B5EF4-FFF2-40B4-BE49-F238E27FC236}">
                <a16:creationId xmlns:a16="http://schemas.microsoft.com/office/drawing/2014/main" id="{53EB07A3-AD1F-4C48-AD3B-BD14C216B5C9}"/>
              </a:ext>
            </a:extLst>
          </p:cNvPr>
          <p:cNvGrpSpPr/>
          <p:nvPr/>
        </p:nvGrpSpPr>
        <p:grpSpPr>
          <a:xfrm>
            <a:off x="1372455" y="3388170"/>
            <a:ext cx="4553727" cy="2476214"/>
            <a:chOff x="119343" y="3606536"/>
            <a:chExt cx="4553727" cy="2476214"/>
          </a:xfrm>
        </p:grpSpPr>
        <p:pic>
          <p:nvPicPr>
            <p:cNvPr id="49" name="Picture 71">
              <a:extLst>
                <a:ext uri="{FF2B5EF4-FFF2-40B4-BE49-F238E27FC236}">
                  <a16:creationId xmlns:a16="http://schemas.microsoft.com/office/drawing/2014/main" id="{5648C58F-B93D-3B47-BA2D-70CA204ED7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6870" y="4049590"/>
              <a:ext cx="2004242" cy="1986022"/>
            </a:xfrm>
            <a:prstGeom prst="rect">
              <a:avLst/>
            </a:prstGeom>
            <a:noFill/>
            <a:extLst>
              <a:ext uri="{909E8E84-426E-40DD-AFC4-6F175D3DCCD1}">
                <a14:hiddenFill xmlns:a14="http://schemas.microsoft.com/office/drawing/2010/main">
                  <a:solidFill>
                    <a:srgbClr val="FFFFFF"/>
                  </a:solidFill>
                </a14:hiddenFill>
              </a:ext>
            </a:extLst>
          </p:spPr>
        </p:pic>
        <p:sp>
          <p:nvSpPr>
            <p:cNvPr id="50" name="Rounded Rectangle 49">
              <a:extLst>
                <a:ext uri="{FF2B5EF4-FFF2-40B4-BE49-F238E27FC236}">
                  <a16:creationId xmlns:a16="http://schemas.microsoft.com/office/drawing/2014/main" id="{DD4E1C70-B08F-9F4B-9A60-98503BD8713E}"/>
                </a:ext>
              </a:extLst>
            </p:cNvPr>
            <p:cNvSpPr/>
            <p:nvPr/>
          </p:nvSpPr>
          <p:spPr>
            <a:xfrm>
              <a:off x="119343" y="3606536"/>
              <a:ext cx="4540956" cy="2476214"/>
            </a:xfrm>
            <a:prstGeom prst="roundRect">
              <a:avLst>
                <a:gd name="adj" fmla="val 4553"/>
              </a:avLst>
            </a:prstGeom>
            <a:ln>
              <a:solidFill>
                <a:schemeClr val="tx1"/>
              </a:solid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
          <p:nvSpPr>
            <p:cNvPr id="51" name="TextBox 50">
              <a:extLst>
                <a:ext uri="{FF2B5EF4-FFF2-40B4-BE49-F238E27FC236}">
                  <a16:creationId xmlns:a16="http://schemas.microsoft.com/office/drawing/2014/main" id="{81129434-E1C1-DB4E-A958-E7FF58BFA63F}"/>
                </a:ext>
              </a:extLst>
            </p:cNvPr>
            <p:cNvSpPr txBox="1"/>
            <p:nvPr/>
          </p:nvSpPr>
          <p:spPr>
            <a:xfrm>
              <a:off x="163871" y="3619352"/>
              <a:ext cx="3477519" cy="400110"/>
            </a:xfrm>
            <a:prstGeom prst="rect">
              <a:avLst/>
            </a:prstGeom>
            <a:noFill/>
          </p:spPr>
          <p:txBody>
            <a:bodyPr wrap="square" rtlCol="0">
              <a:spAutoFit/>
            </a:bodyPr>
            <a:lstStyle/>
            <a:p>
              <a:r>
                <a:rPr lang="en-US" sz="2000" dirty="0"/>
                <a:t>Be careful with sign direction:</a:t>
              </a:r>
            </a:p>
          </p:txBody>
        </p:sp>
        <p:sp>
          <p:nvSpPr>
            <p:cNvPr id="52" name="TextBox 51">
              <a:extLst>
                <a:ext uri="{FF2B5EF4-FFF2-40B4-BE49-F238E27FC236}">
                  <a16:creationId xmlns:a16="http://schemas.microsoft.com/office/drawing/2014/main" id="{2EF19777-7EAD-444C-AE0C-99E4AA232D26}"/>
                </a:ext>
              </a:extLst>
            </p:cNvPr>
            <p:cNvSpPr txBox="1"/>
            <p:nvPr/>
          </p:nvSpPr>
          <p:spPr>
            <a:xfrm>
              <a:off x="2168494" y="4331333"/>
              <a:ext cx="2504576" cy="1477328"/>
            </a:xfrm>
            <a:prstGeom prst="rect">
              <a:avLst/>
            </a:prstGeom>
            <a:noFill/>
          </p:spPr>
          <p:txBody>
            <a:bodyPr wrap="square" rtlCol="0">
              <a:spAutoFit/>
            </a:bodyPr>
            <a:lstStyle/>
            <a:p>
              <a:r>
                <a:rPr lang="en-US" sz="1800" dirty="0"/>
                <a:t>The direction of the surface normal and dl need to be chosen consistently to ensure the signs are correct.</a:t>
              </a:r>
            </a:p>
          </p:txBody>
        </p:sp>
      </p:grpSp>
      <p:graphicFrame>
        <p:nvGraphicFramePr>
          <p:cNvPr id="63" name="Object 62">
            <a:extLst>
              <a:ext uri="{FF2B5EF4-FFF2-40B4-BE49-F238E27FC236}">
                <a16:creationId xmlns:a16="http://schemas.microsoft.com/office/drawing/2014/main" id="{D55868B5-89F2-1048-BC29-04F8E64E65EE}"/>
              </a:ext>
            </a:extLst>
          </p:cNvPr>
          <p:cNvGraphicFramePr>
            <a:graphicFrameLocks noChangeAspect="1"/>
          </p:cNvGraphicFramePr>
          <p:nvPr>
            <p:extLst>
              <p:ext uri="{D42A27DB-BD31-4B8C-83A1-F6EECF244321}">
                <p14:modId xmlns:p14="http://schemas.microsoft.com/office/powerpoint/2010/main" val="4238887449"/>
              </p:ext>
            </p:extLst>
          </p:nvPr>
        </p:nvGraphicFramePr>
        <p:xfrm>
          <a:off x="4563885" y="2049231"/>
          <a:ext cx="4140741" cy="1050188"/>
        </p:xfrm>
        <a:graphic>
          <a:graphicData uri="http://schemas.openxmlformats.org/presentationml/2006/ole">
            <mc:AlternateContent xmlns:mc="http://schemas.openxmlformats.org/markup-compatibility/2006">
              <mc:Choice xmlns:v="urn:schemas-microsoft-com:vml" Requires="v">
                <p:oleObj spid="_x0000_s4099" name="Equation" r:id="rId6" imgW="1752600" imgH="444500" progId="Equation.3">
                  <p:embed/>
                </p:oleObj>
              </mc:Choice>
              <mc:Fallback>
                <p:oleObj name="Equation" r:id="rId6" imgW="1752600" imgH="444500" progId="Equation.3">
                  <p:embed/>
                  <p:pic>
                    <p:nvPicPr>
                      <p:cNvPr id="63" name="Object 62">
                        <a:extLst>
                          <a:ext uri="{FF2B5EF4-FFF2-40B4-BE49-F238E27FC236}">
                            <a16:creationId xmlns:a16="http://schemas.microsoft.com/office/drawing/2014/main" id="{D55868B5-89F2-1048-BC29-04F8E64E65EE}"/>
                          </a:ext>
                        </a:extLst>
                      </p:cNvPr>
                      <p:cNvPicPr/>
                      <p:nvPr/>
                    </p:nvPicPr>
                    <p:blipFill>
                      <a:blip r:embed="rId7"/>
                      <a:stretch>
                        <a:fillRect/>
                      </a:stretch>
                    </p:blipFill>
                    <p:spPr>
                      <a:xfrm>
                        <a:off x="4563885" y="2049231"/>
                        <a:ext cx="4140741" cy="1050188"/>
                      </a:xfrm>
                      <a:prstGeom prst="rect">
                        <a:avLst/>
                      </a:prstGeom>
                      <a:solidFill>
                        <a:srgbClr val="FFFF00"/>
                      </a:solidFill>
                      <a:ln>
                        <a:solidFill>
                          <a:srgbClr val="FF0000"/>
                        </a:solidFill>
                      </a:ln>
                    </p:spPr>
                  </p:pic>
                </p:oleObj>
              </mc:Fallback>
            </mc:AlternateContent>
          </a:graphicData>
        </a:graphic>
      </p:graphicFrame>
      <p:sp>
        <p:nvSpPr>
          <p:cNvPr id="64" name="TextBox 63">
            <a:extLst>
              <a:ext uri="{FF2B5EF4-FFF2-40B4-BE49-F238E27FC236}">
                <a16:creationId xmlns:a16="http://schemas.microsoft.com/office/drawing/2014/main" id="{DC8FEB19-2188-664A-AF09-D8B662EB569F}"/>
              </a:ext>
            </a:extLst>
          </p:cNvPr>
          <p:cNvSpPr txBox="1"/>
          <p:nvPr/>
        </p:nvSpPr>
        <p:spPr>
          <a:xfrm>
            <a:off x="6606247" y="3186269"/>
            <a:ext cx="2440092" cy="707886"/>
          </a:xfrm>
          <a:prstGeom prst="rect">
            <a:avLst/>
          </a:prstGeom>
          <a:noFill/>
        </p:spPr>
        <p:txBody>
          <a:bodyPr wrap="none" rtlCol="0">
            <a:spAutoFit/>
          </a:bodyPr>
          <a:lstStyle/>
          <a:p>
            <a:r>
              <a:rPr lang="en-US" sz="2000" dirty="0">
                <a:solidFill>
                  <a:srgbClr val="FF0000"/>
                </a:solidFill>
              </a:rPr>
              <a:t>Maxwell-Faraday law</a:t>
            </a:r>
          </a:p>
          <a:p>
            <a:r>
              <a:rPr lang="en-US" sz="2000" dirty="0">
                <a:solidFill>
                  <a:srgbClr val="FF0000"/>
                </a:solidFill>
              </a:rPr>
              <a:t>(integral form)</a:t>
            </a:r>
          </a:p>
        </p:txBody>
      </p:sp>
    </p:spTree>
    <p:extLst>
      <p:ext uri="{BB962C8B-B14F-4D97-AF65-F5344CB8AC3E}">
        <p14:creationId xmlns:p14="http://schemas.microsoft.com/office/powerpoint/2010/main" val="99374421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1" y="-9176"/>
            <a:ext cx="9143999" cy="707886"/>
          </a:xfrm>
          <a:prstGeom prst="rect">
            <a:avLst/>
          </a:prstGeom>
          <a:noFill/>
        </p:spPr>
        <p:txBody>
          <a:bodyPr wrap="square" rtlCol="0">
            <a:spAutoFit/>
          </a:bodyPr>
          <a:lstStyle/>
          <a:p>
            <a:pPr algn="ctr"/>
            <a:r>
              <a:rPr lang="en-US" sz="4000" dirty="0">
                <a:solidFill>
                  <a:schemeClr val="tx1">
                    <a:lumMod val="75000"/>
                    <a:lumOff val="25000"/>
                  </a:schemeClr>
                </a:solidFill>
                <a:latin typeface="Baskerville"/>
                <a:cs typeface="Baskerville"/>
              </a:rPr>
              <a:t>Lenz’s law: the important minus sign</a:t>
            </a:r>
          </a:p>
        </p:txBody>
      </p:sp>
      <p:grpSp>
        <p:nvGrpSpPr>
          <p:cNvPr id="15" name="Group 14"/>
          <p:cNvGrpSpPr/>
          <p:nvPr/>
        </p:nvGrpSpPr>
        <p:grpSpPr>
          <a:xfrm>
            <a:off x="-1" y="6349"/>
            <a:ext cx="9144000" cy="6850800"/>
            <a:chOff x="-1" y="6349"/>
            <a:chExt cx="9144000" cy="6850800"/>
          </a:xfrm>
        </p:grpSpPr>
        <p:sp>
          <p:nvSpPr>
            <p:cNvPr id="4" name="Rectangle 3"/>
            <p:cNvSpPr/>
            <p:nvPr/>
          </p:nvSpPr>
          <p:spPr>
            <a:xfrm>
              <a:off x="-1" y="6349"/>
              <a:ext cx="9144000" cy="6850800"/>
            </a:xfrm>
            <a:prstGeom prst="rect">
              <a:avLst/>
            </a:prstGeom>
            <a:no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 name="Straight Connector 5"/>
            <p:cNvCxnSpPr/>
            <p:nvPr/>
          </p:nvCxnSpPr>
          <p:spPr>
            <a:xfrm>
              <a:off x="234683" y="646587"/>
              <a:ext cx="8637855" cy="0"/>
            </a:xfrm>
            <a:prstGeom prst="line">
              <a:avLst/>
            </a:prstGeom>
            <a:ln>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234683" y="6187516"/>
              <a:ext cx="8637855" cy="0"/>
            </a:xfrm>
            <a:prstGeom prst="line">
              <a:avLst/>
            </a:prstGeom>
            <a:ln>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53" name="Group 17"/>
          <p:cNvGrpSpPr>
            <a:grpSpLocks/>
          </p:cNvGrpSpPr>
          <p:nvPr/>
        </p:nvGrpSpPr>
        <p:grpSpPr bwMode="auto">
          <a:xfrm>
            <a:off x="327037" y="1164800"/>
            <a:ext cx="2093913" cy="1900238"/>
            <a:chOff x="2638" y="1736"/>
            <a:chExt cx="1319" cy="1197"/>
          </a:xfrm>
        </p:grpSpPr>
        <p:sp>
          <p:nvSpPr>
            <p:cNvPr id="54" name="Line 9"/>
            <p:cNvSpPr>
              <a:spLocks noChangeShapeType="1"/>
            </p:cNvSpPr>
            <p:nvPr/>
          </p:nvSpPr>
          <p:spPr bwMode="auto">
            <a:xfrm>
              <a:off x="3367" y="2126"/>
              <a:ext cx="527" cy="0"/>
            </a:xfrm>
            <a:prstGeom prst="line">
              <a:avLst/>
            </a:prstGeom>
            <a:noFill/>
            <a:ln w="57150">
              <a:solidFill>
                <a:schemeClr val="bg1"/>
              </a:solidFill>
              <a:round/>
              <a:headEnd type="triangle" w="med" len="med"/>
              <a:tailEnd type="triangle" w="med" len="med"/>
            </a:ln>
          </p:spPr>
          <p:txBody>
            <a:bodyPr>
              <a:prstTxWarp prst="textNoShape">
                <a:avLst/>
              </a:prstTxWarp>
            </a:bodyPr>
            <a:lstStyle/>
            <a:p>
              <a:endParaRPr lang="en-GB">
                <a:solidFill>
                  <a:srgbClr val="000000"/>
                </a:solidFill>
              </a:endParaRPr>
            </a:p>
          </p:txBody>
        </p:sp>
        <p:sp>
          <p:nvSpPr>
            <p:cNvPr id="55" name="Oval 10" descr="Wide upward diagonal"/>
            <p:cNvSpPr>
              <a:spLocks noChangeArrowheads="1"/>
            </p:cNvSpPr>
            <p:nvPr/>
          </p:nvSpPr>
          <p:spPr bwMode="auto">
            <a:xfrm>
              <a:off x="2823" y="1736"/>
              <a:ext cx="463" cy="1176"/>
            </a:xfrm>
            <a:prstGeom prst="ellipse">
              <a:avLst/>
            </a:prstGeom>
            <a:pattFill prst="wdUpDiag">
              <a:fgClr>
                <a:schemeClr val="accent1"/>
              </a:fgClr>
              <a:bgClr>
                <a:srgbClr val="FFFFFF"/>
              </a:bgClr>
            </a:pattFill>
            <a:ln w="9525">
              <a:solidFill>
                <a:schemeClr val="tx1"/>
              </a:solidFill>
              <a:round/>
              <a:headEnd/>
              <a:tailEnd/>
            </a:ln>
          </p:spPr>
          <p:txBody>
            <a:bodyPr wrap="none" anchor="ctr">
              <a:prstTxWarp prst="textNoShape">
                <a:avLst/>
              </a:prstTxWarp>
            </a:bodyPr>
            <a:lstStyle/>
            <a:p>
              <a:endParaRPr lang="en-GB">
                <a:solidFill>
                  <a:srgbClr val="000000"/>
                </a:solidFill>
              </a:endParaRPr>
            </a:p>
          </p:txBody>
        </p:sp>
        <p:sp>
          <p:nvSpPr>
            <p:cNvPr id="56" name="Rectangle 11"/>
            <p:cNvSpPr>
              <a:spLocks noChangeArrowheads="1"/>
            </p:cNvSpPr>
            <p:nvPr/>
          </p:nvSpPr>
          <p:spPr bwMode="auto">
            <a:xfrm>
              <a:off x="3131" y="2263"/>
              <a:ext cx="739" cy="146"/>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endParaRPr lang="en-GB">
                <a:solidFill>
                  <a:srgbClr val="000000"/>
                </a:solidFill>
              </a:endParaRPr>
            </a:p>
          </p:txBody>
        </p:sp>
        <p:sp>
          <p:nvSpPr>
            <p:cNvPr id="57" name="Text Box 12"/>
            <p:cNvSpPr txBox="1">
              <a:spLocks noChangeArrowheads="1"/>
            </p:cNvSpPr>
            <p:nvPr/>
          </p:nvSpPr>
          <p:spPr bwMode="auto">
            <a:xfrm>
              <a:off x="3115" y="2215"/>
              <a:ext cx="285" cy="231"/>
            </a:xfrm>
            <a:prstGeom prst="rect">
              <a:avLst/>
            </a:prstGeom>
            <a:noFill/>
            <a:ln w="9525">
              <a:noFill/>
              <a:miter lim="800000"/>
              <a:headEnd/>
              <a:tailEnd/>
            </a:ln>
          </p:spPr>
          <p:txBody>
            <a:bodyPr>
              <a:prstTxWarp prst="textNoShape">
                <a:avLst/>
              </a:prstTxWarp>
              <a:spAutoFit/>
            </a:bodyPr>
            <a:lstStyle/>
            <a:p>
              <a:pPr>
                <a:spcBef>
                  <a:spcPct val="50000"/>
                </a:spcBef>
              </a:pPr>
              <a:r>
                <a:rPr lang="en-GB" sz="1800">
                  <a:solidFill>
                    <a:srgbClr val="000000"/>
                  </a:solidFill>
                  <a:latin typeface="Arial" pitchFamily="-84" charset="0"/>
                </a:rPr>
                <a:t>N</a:t>
              </a:r>
            </a:p>
          </p:txBody>
        </p:sp>
        <p:sp>
          <p:nvSpPr>
            <p:cNvPr id="58" name="Text Box 13"/>
            <p:cNvSpPr txBox="1">
              <a:spLocks noChangeArrowheads="1"/>
            </p:cNvSpPr>
            <p:nvPr/>
          </p:nvSpPr>
          <p:spPr bwMode="auto">
            <a:xfrm>
              <a:off x="3672" y="2212"/>
              <a:ext cx="285" cy="231"/>
            </a:xfrm>
            <a:prstGeom prst="rect">
              <a:avLst/>
            </a:prstGeom>
            <a:noFill/>
            <a:ln w="9525">
              <a:noFill/>
              <a:miter lim="800000"/>
              <a:headEnd/>
              <a:tailEnd/>
            </a:ln>
          </p:spPr>
          <p:txBody>
            <a:bodyPr>
              <a:prstTxWarp prst="textNoShape">
                <a:avLst/>
              </a:prstTxWarp>
              <a:spAutoFit/>
            </a:bodyPr>
            <a:lstStyle/>
            <a:p>
              <a:pPr>
                <a:spcBef>
                  <a:spcPct val="50000"/>
                </a:spcBef>
              </a:pPr>
              <a:r>
                <a:rPr lang="en-GB" sz="1800">
                  <a:solidFill>
                    <a:srgbClr val="000000"/>
                  </a:solidFill>
                  <a:latin typeface="Arial" pitchFamily="-84" charset="0"/>
                </a:rPr>
                <a:t>S</a:t>
              </a:r>
            </a:p>
          </p:txBody>
        </p:sp>
        <p:sp>
          <p:nvSpPr>
            <p:cNvPr id="59" name="Text Box 14"/>
            <p:cNvSpPr txBox="1">
              <a:spLocks noChangeArrowheads="1"/>
            </p:cNvSpPr>
            <p:nvPr/>
          </p:nvSpPr>
          <p:spPr bwMode="auto">
            <a:xfrm>
              <a:off x="2638" y="2603"/>
              <a:ext cx="755" cy="330"/>
            </a:xfrm>
            <a:prstGeom prst="rect">
              <a:avLst/>
            </a:prstGeom>
            <a:noFill/>
            <a:ln w="9525">
              <a:noFill/>
              <a:miter lim="800000"/>
              <a:headEnd/>
              <a:tailEnd/>
            </a:ln>
          </p:spPr>
          <p:txBody>
            <a:bodyPr wrap="square">
              <a:prstTxWarp prst="textNoShape">
                <a:avLst/>
              </a:prstTxWarp>
              <a:spAutoFit/>
            </a:bodyPr>
            <a:lstStyle/>
            <a:p>
              <a:pPr>
                <a:spcBef>
                  <a:spcPct val="50000"/>
                </a:spcBef>
              </a:pPr>
              <a:r>
                <a:rPr lang="en-GB" sz="2800" dirty="0" err="1">
                  <a:solidFill>
                    <a:srgbClr val="000000"/>
                  </a:solidFill>
                  <a:sym typeface="Symbol" pitchFamily="-84" charset="2"/>
                </a:rPr>
                <a:t>Φ</a:t>
              </a:r>
              <a:endParaRPr lang="en-GB" sz="2000" dirty="0">
                <a:solidFill>
                  <a:srgbClr val="000000"/>
                </a:solidFill>
                <a:sym typeface="Symbol" pitchFamily="-84" charset="2"/>
              </a:endParaRPr>
            </a:p>
          </p:txBody>
        </p:sp>
        <p:sp>
          <p:nvSpPr>
            <p:cNvPr id="60" name="Line 15"/>
            <p:cNvSpPr>
              <a:spLocks noChangeShapeType="1"/>
            </p:cNvSpPr>
            <p:nvPr/>
          </p:nvSpPr>
          <p:spPr bwMode="auto">
            <a:xfrm>
              <a:off x="2823" y="2277"/>
              <a:ext cx="1" cy="109"/>
            </a:xfrm>
            <a:prstGeom prst="line">
              <a:avLst/>
            </a:prstGeom>
            <a:noFill/>
            <a:ln w="9525">
              <a:solidFill>
                <a:srgbClr val="FF0000"/>
              </a:solidFill>
              <a:round/>
              <a:headEnd/>
              <a:tailEnd type="stealth" w="lg" len="lg"/>
            </a:ln>
          </p:spPr>
          <p:txBody>
            <a:bodyPr>
              <a:prstTxWarp prst="textNoShape">
                <a:avLst/>
              </a:prstTxWarp>
            </a:bodyPr>
            <a:lstStyle/>
            <a:p>
              <a:endParaRPr lang="en-GB">
                <a:solidFill>
                  <a:srgbClr val="000000"/>
                </a:solidFill>
              </a:endParaRPr>
            </a:p>
          </p:txBody>
        </p:sp>
        <p:sp>
          <p:nvSpPr>
            <p:cNvPr id="61" name="Line 16"/>
            <p:cNvSpPr>
              <a:spLocks noChangeShapeType="1"/>
            </p:cNvSpPr>
            <p:nvPr/>
          </p:nvSpPr>
          <p:spPr bwMode="auto">
            <a:xfrm flipH="1" flipV="1">
              <a:off x="3265" y="2074"/>
              <a:ext cx="16" cy="104"/>
            </a:xfrm>
            <a:prstGeom prst="line">
              <a:avLst/>
            </a:prstGeom>
            <a:noFill/>
            <a:ln w="9525">
              <a:solidFill>
                <a:srgbClr val="FF0000"/>
              </a:solidFill>
              <a:round/>
              <a:headEnd/>
              <a:tailEnd type="stealth" w="lg" len="lg"/>
            </a:ln>
          </p:spPr>
          <p:txBody>
            <a:bodyPr>
              <a:prstTxWarp prst="textNoShape">
                <a:avLst/>
              </a:prstTxWarp>
            </a:bodyPr>
            <a:lstStyle/>
            <a:p>
              <a:endParaRPr lang="en-GB">
                <a:solidFill>
                  <a:srgbClr val="000000"/>
                </a:solidFill>
              </a:endParaRPr>
            </a:p>
          </p:txBody>
        </p:sp>
      </p:grpSp>
      <p:cxnSp>
        <p:nvCxnSpPr>
          <p:cNvPr id="8" name="Straight Arrow Connector 7"/>
          <p:cNvCxnSpPr/>
          <p:nvPr/>
        </p:nvCxnSpPr>
        <p:spPr bwMode="auto">
          <a:xfrm flipH="1">
            <a:off x="252098" y="2108570"/>
            <a:ext cx="832175" cy="1851"/>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65" name="TextBox 64"/>
          <p:cNvSpPr txBox="1"/>
          <p:nvPr/>
        </p:nvSpPr>
        <p:spPr>
          <a:xfrm>
            <a:off x="812594" y="1081984"/>
            <a:ext cx="406397" cy="461665"/>
          </a:xfrm>
          <a:prstGeom prst="rect">
            <a:avLst/>
          </a:prstGeom>
          <a:noFill/>
        </p:spPr>
        <p:txBody>
          <a:bodyPr wrap="square" rtlCol="0">
            <a:spAutoFit/>
          </a:bodyPr>
          <a:lstStyle/>
          <a:p>
            <a:r>
              <a:rPr lang="en-US" dirty="0"/>
              <a:t>S</a:t>
            </a:r>
          </a:p>
        </p:txBody>
      </p:sp>
      <p:sp>
        <p:nvSpPr>
          <p:cNvPr id="66" name="TextBox 65"/>
          <p:cNvSpPr txBox="1"/>
          <p:nvPr/>
        </p:nvSpPr>
        <p:spPr>
          <a:xfrm>
            <a:off x="1104544" y="2699844"/>
            <a:ext cx="406397" cy="461665"/>
          </a:xfrm>
          <a:prstGeom prst="rect">
            <a:avLst/>
          </a:prstGeom>
          <a:noFill/>
        </p:spPr>
        <p:txBody>
          <a:bodyPr wrap="square" rtlCol="0">
            <a:spAutoFit/>
          </a:bodyPr>
          <a:lstStyle/>
          <a:p>
            <a:r>
              <a:rPr lang="en-US" dirty="0"/>
              <a:t>C</a:t>
            </a:r>
          </a:p>
        </p:txBody>
      </p:sp>
      <p:pic>
        <p:nvPicPr>
          <p:cNvPr id="30" name="Picture 29"/>
          <p:cNvPicPr/>
          <p:nvPr/>
        </p:nvPicPr>
        <p:blipFill>
          <a:blip r:embed="rId5">
            <a:extLst>
              <a:ext uri="{28A0092B-C50C-407E-A947-70E740481C1C}">
                <a14:useLocalDpi xmlns:a14="http://schemas.microsoft.com/office/drawing/2010/main" val="0"/>
              </a:ext>
            </a:extLst>
          </a:blip>
          <a:stretch>
            <a:fillRect/>
          </a:stretch>
        </p:blipFill>
        <p:spPr>
          <a:xfrm>
            <a:off x="7137117" y="6218382"/>
            <a:ext cx="1753815" cy="625812"/>
          </a:xfrm>
          <a:prstGeom prst="rect">
            <a:avLst/>
          </a:prstGeom>
        </p:spPr>
      </p:pic>
      <p:sp>
        <p:nvSpPr>
          <p:cNvPr id="75" name="TextBox 74">
            <a:extLst>
              <a:ext uri="{FF2B5EF4-FFF2-40B4-BE49-F238E27FC236}">
                <a16:creationId xmlns:a16="http://schemas.microsoft.com/office/drawing/2014/main" id="{2F06163A-DC2C-9644-B0AD-A278509D725A}"/>
              </a:ext>
            </a:extLst>
          </p:cNvPr>
          <p:cNvSpPr txBox="1"/>
          <p:nvPr/>
        </p:nvSpPr>
        <p:spPr>
          <a:xfrm>
            <a:off x="194986" y="6187516"/>
            <a:ext cx="8677552" cy="400110"/>
          </a:xfrm>
          <a:prstGeom prst="rect">
            <a:avLst/>
          </a:prstGeom>
          <a:noFill/>
        </p:spPr>
        <p:txBody>
          <a:bodyPr wrap="square" rtlCol="0">
            <a:spAutoFit/>
          </a:bodyPr>
          <a:lstStyle/>
          <a:p>
            <a:r>
              <a:rPr lang="en-US" sz="2000" i="1" dirty="0">
                <a:latin typeface="Baskerville"/>
                <a:cs typeface="Baskerville"/>
              </a:rPr>
              <a:t>Dr. Charlotte Palmer/Prof. Gianluca Sarri</a:t>
            </a:r>
          </a:p>
        </p:txBody>
      </p:sp>
      <p:sp>
        <p:nvSpPr>
          <p:cNvPr id="76" name="TextBox 75">
            <a:extLst>
              <a:ext uri="{FF2B5EF4-FFF2-40B4-BE49-F238E27FC236}">
                <a16:creationId xmlns:a16="http://schemas.microsoft.com/office/drawing/2014/main" id="{D667D315-A275-9444-AE8F-B8841BACA214}"/>
              </a:ext>
            </a:extLst>
          </p:cNvPr>
          <p:cNvSpPr txBox="1"/>
          <p:nvPr/>
        </p:nvSpPr>
        <p:spPr>
          <a:xfrm>
            <a:off x="2671482" y="818037"/>
            <a:ext cx="6374857" cy="1200329"/>
          </a:xfrm>
          <a:prstGeom prst="rect">
            <a:avLst/>
          </a:prstGeom>
          <a:noFill/>
        </p:spPr>
        <p:txBody>
          <a:bodyPr wrap="square" rtlCol="0">
            <a:spAutoFit/>
          </a:bodyPr>
          <a:lstStyle/>
          <a:p>
            <a:r>
              <a:rPr lang="en-US" dirty="0"/>
              <a:t>For a changing magnetic flux through a surface, the </a:t>
            </a:r>
            <a:r>
              <a:rPr lang="en-US" b="1" dirty="0"/>
              <a:t>induced</a:t>
            </a:r>
            <a:r>
              <a:rPr lang="en-US" dirty="0"/>
              <a:t> electric field acts to </a:t>
            </a:r>
            <a:r>
              <a:rPr lang="en-US" b="1" u="sng" dirty="0"/>
              <a:t>oppose the change</a:t>
            </a:r>
            <a:r>
              <a:rPr lang="en-US" dirty="0"/>
              <a:t>.</a:t>
            </a:r>
          </a:p>
        </p:txBody>
      </p:sp>
      <p:graphicFrame>
        <p:nvGraphicFramePr>
          <p:cNvPr id="77" name="Object 76">
            <a:extLst>
              <a:ext uri="{FF2B5EF4-FFF2-40B4-BE49-F238E27FC236}">
                <a16:creationId xmlns:a16="http://schemas.microsoft.com/office/drawing/2014/main" id="{D9F77CB6-17BC-504A-B04C-258C66C6342F}"/>
              </a:ext>
            </a:extLst>
          </p:cNvPr>
          <p:cNvGraphicFramePr>
            <a:graphicFrameLocks noChangeAspect="1"/>
          </p:cNvGraphicFramePr>
          <p:nvPr>
            <p:extLst>
              <p:ext uri="{D42A27DB-BD31-4B8C-83A1-F6EECF244321}">
                <p14:modId xmlns:p14="http://schemas.microsoft.com/office/powerpoint/2010/main" val="1934091931"/>
              </p:ext>
            </p:extLst>
          </p:nvPr>
        </p:nvGraphicFramePr>
        <p:xfrm>
          <a:off x="4563885" y="2049231"/>
          <a:ext cx="4140741" cy="1050188"/>
        </p:xfrm>
        <a:graphic>
          <a:graphicData uri="http://schemas.openxmlformats.org/presentationml/2006/ole">
            <mc:AlternateContent xmlns:mc="http://schemas.openxmlformats.org/markup-compatibility/2006">
              <mc:Choice xmlns:v="urn:schemas-microsoft-com:vml" Requires="v">
                <p:oleObj spid="_x0000_s5123" name="Equation" r:id="rId6" imgW="1752600" imgH="444500" progId="Equation.3">
                  <p:embed/>
                </p:oleObj>
              </mc:Choice>
              <mc:Fallback>
                <p:oleObj name="Equation" r:id="rId6" imgW="1752600" imgH="444500" progId="Equation.3">
                  <p:embed/>
                  <p:pic>
                    <p:nvPicPr>
                      <p:cNvPr id="77" name="Object 76">
                        <a:extLst>
                          <a:ext uri="{FF2B5EF4-FFF2-40B4-BE49-F238E27FC236}">
                            <a16:creationId xmlns:a16="http://schemas.microsoft.com/office/drawing/2014/main" id="{D9F77CB6-17BC-504A-B04C-258C66C6342F}"/>
                          </a:ext>
                        </a:extLst>
                      </p:cNvPr>
                      <p:cNvPicPr/>
                      <p:nvPr/>
                    </p:nvPicPr>
                    <p:blipFill>
                      <a:blip r:embed="rId7"/>
                      <a:stretch>
                        <a:fillRect/>
                      </a:stretch>
                    </p:blipFill>
                    <p:spPr>
                      <a:xfrm>
                        <a:off x="4563885" y="2049231"/>
                        <a:ext cx="4140741" cy="1050188"/>
                      </a:xfrm>
                      <a:prstGeom prst="rect">
                        <a:avLst/>
                      </a:prstGeom>
                      <a:solidFill>
                        <a:srgbClr val="FFFF00"/>
                      </a:solidFill>
                      <a:ln>
                        <a:solidFill>
                          <a:srgbClr val="FF0000"/>
                        </a:solidFill>
                      </a:ln>
                    </p:spPr>
                  </p:pic>
                </p:oleObj>
              </mc:Fallback>
            </mc:AlternateContent>
          </a:graphicData>
        </a:graphic>
      </p:graphicFrame>
      <p:sp>
        <p:nvSpPr>
          <p:cNvPr id="78" name="TextBox 77">
            <a:extLst>
              <a:ext uri="{FF2B5EF4-FFF2-40B4-BE49-F238E27FC236}">
                <a16:creationId xmlns:a16="http://schemas.microsoft.com/office/drawing/2014/main" id="{99B9A2FD-51AE-8942-A157-066D45EFD7CE}"/>
              </a:ext>
            </a:extLst>
          </p:cNvPr>
          <p:cNvSpPr txBox="1"/>
          <p:nvPr/>
        </p:nvSpPr>
        <p:spPr>
          <a:xfrm>
            <a:off x="2679250" y="2293181"/>
            <a:ext cx="6374857" cy="461665"/>
          </a:xfrm>
          <a:prstGeom prst="rect">
            <a:avLst/>
          </a:prstGeom>
          <a:noFill/>
        </p:spPr>
        <p:txBody>
          <a:bodyPr wrap="square" rtlCol="0">
            <a:spAutoFit/>
          </a:bodyPr>
          <a:lstStyle/>
          <a:p>
            <a:r>
              <a:rPr lang="en-US" dirty="0"/>
              <a:t>We can write:</a:t>
            </a:r>
          </a:p>
        </p:txBody>
      </p:sp>
      <p:sp>
        <p:nvSpPr>
          <p:cNvPr id="50" name="TextBox 49">
            <a:extLst>
              <a:ext uri="{FF2B5EF4-FFF2-40B4-BE49-F238E27FC236}">
                <a16:creationId xmlns:a16="http://schemas.microsoft.com/office/drawing/2014/main" id="{C23EBB82-1FD0-FD4C-8C53-6729AD84438D}"/>
              </a:ext>
            </a:extLst>
          </p:cNvPr>
          <p:cNvSpPr txBox="1"/>
          <p:nvPr/>
        </p:nvSpPr>
        <p:spPr>
          <a:xfrm>
            <a:off x="6606247" y="3186269"/>
            <a:ext cx="2440092" cy="707886"/>
          </a:xfrm>
          <a:prstGeom prst="rect">
            <a:avLst/>
          </a:prstGeom>
          <a:noFill/>
        </p:spPr>
        <p:txBody>
          <a:bodyPr wrap="none" rtlCol="0">
            <a:spAutoFit/>
          </a:bodyPr>
          <a:lstStyle/>
          <a:p>
            <a:r>
              <a:rPr lang="en-US" sz="2000" dirty="0">
                <a:solidFill>
                  <a:srgbClr val="FF0000"/>
                </a:solidFill>
              </a:rPr>
              <a:t>Maxwell-Faraday law</a:t>
            </a:r>
          </a:p>
          <a:p>
            <a:r>
              <a:rPr lang="en-US" sz="2000" dirty="0">
                <a:solidFill>
                  <a:srgbClr val="FF0000"/>
                </a:solidFill>
              </a:rPr>
              <a:t>(integral form)</a:t>
            </a:r>
          </a:p>
        </p:txBody>
      </p:sp>
      <p:pic>
        <p:nvPicPr>
          <p:cNvPr id="2" name="Online Media 1" descr="Lenz's Law Magnet Falling through A Copper Tube or Pipe">
            <a:hlinkClick r:id="" action="ppaction://media"/>
            <a:extLst>
              <a:ext uri="{FF2B5EF4-FFF2-40B4-BE49-F238E27FC236}">
                <a16:creationId xmlns:a16="http://schemas.microsoft.com/office/drawing/2014/main" id="{8D3A052E-1F9E-8C4A-B071-131E53DFA588}"/>
              </a:ext>
            </a:extLst>
          </p:cNvPr>
          <p:cNvPicPr>
            <a:picLocks noRot="1" noChangeAspect="1"/>
          </p:cNvPicPr>
          <p:nvPr>
            <a:videoFile r:link="rId2"/>
          </p:nvPr>
        </p:nvPicPr>
        <p:blipFill>
          <a:blip r:embed="rId8"/>
          <a:stretch>
            <a:fillRect/>
          </a:stretch>
        </p:blipFill>
        <p:spPr>
          <a:xfrm>
            <a:off x="327037" y="3223151"/>
            <a:ext cx="5019057" cy="2835767"/>
          </a:xfrm>
          <a:prstGeom prst="rect">
            <a:avLst/>
          </a:prstGeom>
        </p:spPr>
      </p:pic>
      <p:sp>
        <p:nvSpPr>
          <p:cNvPr id="49" name="TextBox 48">
            <a:extLst>
              <a:ext uri="{FF2B5EF4-FFF2-40B4-BE49-F238E27FC236}">
                <a16:creationId xmlns:a16="http://schemas.microsoft.com/office/drawing/2014/main" id="{EFFDD8B7-2639-2844-9B1E-E49144BD3625}"/>
              </a:ext>
            </a:extLst>
          </p:cNvPr>
          <p:cNvSpPr txBox="1"/>
          <p:nvPr/>
        </p:nvSpPr>
        <p:spPr>
          <a:xfrm>
            <a:off x="5304593" y="5762360"/>
            <a:ext cx="3516229" cy="338554"/>
          </a:xfrm>
          <a:prstGeom prst="rect">
            <a:avLst/>
          </a:prstGeom>
          <a:noFill/>
        </p:spPr>
        <p:txBody>
          <a:bodyPr wrap="square" rtlCol="0">
            <a:spAutoFit/>
          </a:bodyPr>
          <a:lstStyle/>
          <a:p>
            <a:r>
              <a:rPr lang="en-US" sz="1600" dirty="0"/>
              <a:t>From </a:t>
            </a:r>
            <a:r>
              <a:rPr lang="en-US" sz="1600" dirty="0" err="1"/>
              <a:t>Youtube</a:t>
            </a:r>
            <a:r>
              <a:rPr lang="en-US" sz="1600" dirty="0"/>
              <a:t>: Wayne Schmidt</a:t>
            </a:r>
          </a:p>
        </p:txBody>
      </p:sp>
    </p:spTree>
    <p:extLst>
      <p:ext uri="{BB962C8B-B14F-4D97-AF65-F5344CB8AC3E}">
        <p14:creationId xmlns:p14="http://schemas.microsoft.com/office/powerpoint/2010/main" val="143194333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p:cNvGrpSpPr/>
          <p:nvPr/>
        </p:nvGrpSpPr>
        <p:grpSpPr>
          <a:xfrm>
            <a:off x="-1" y="6349"/>
            <a:ext cx="9144000" cy="6850800"/>
            <a:chOff x="-1" y="6349"/>
            <a:chExt cx="9144000" cy="6850800"/>
          </a:xfrm>
        </p:grpSpPr>
        <p:sp>
          <p:nvSpPr>
            <p:cNvPr id="4" name="Rectangle 3"/>
            <p:cNvSpPr/>
            <p:nvPr/>
          </p:nvSpPr>
          <p:spPr>
            <a:xfrm>
              <a:off x="-1" y="6349"/>
              <a:ext cx="9144000" cy="6850800"/>
            </a:xfrm>
            <a:prstGeom prst="rect">
              <a:avLst/>
            </a:prstGeom>
            <a:no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 name="Straight Connector 5"/>
            <p:cNvCxnSpPr/>
            <p:nvPr/>
          </p:nvCxnSpPr>
          <p:spPr>
            <a:xfrm>
              <a:off x="234683" y="646587"/>
              <a:ext cx="8637855" cy="0"/>
            </a:xfrm>
            <a:prstGeom prst="line">
              <a:avLst/>
            </a:prstGeom>
            <a:ln>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234683" y="6187516"/>
              <a:ext cx="8637855" cy="0"/>
            </a:xfrm>
            <a:prstGeom prst="line">
              <a:avLst/>
            </a:prstGeom>
            <a:ln>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grpSp>
      <p:pic>
        <p:nvPicPr>
          <p:cNvPr id="26" name="Picture 25"/>
          <p:cNvPicPr/>
          <p:nvPr/>
        </p:nvPicPr>
        <p:blipFill>
          <a:blip r:embed="rId3">
            <a:extLst>
              <a:ext uri="{28A0092B-C50C-407E-A947-70E740481C1C}">
                <a14:useLocalDpi xmlns:a14="http://schemas.microsoft.com/office/drawing/2010/main" val="0"/>
              </a:ext>
            </a:extLst>
          </a:blip>
          <a:stretch>
            <a:fillRect/>
          </a:stretch>
        </p:blipFill>
        <p:spPr>
          <a:xfrm>
            <a:off x="7137117" y="6218382"/>
            <a:ext cx="1753815" cy="625812"/>
          </a:xfrm>
          <a:prstGeom prst="rect">
            <a:avLst/>
          </a:prstGeom>
        </p:spPr>
      </p:pic>
      <p:sp>
        <p:nvSpPr>
          <p:cNvPr id="27" name="TextBox 26">
            <a:extLst>
              <a:ext uri="{FF2B5EF4-FFF2-40B4-BE49-F238E27FC236}">
                <a16:creationId xmlns:a16="http://schemas.microsoft.com/office/drawing/2014/main" id="{9ED61D1C-8394-7549-8F8F-B7CBC161088F}"/>
              </a:ext>
            </a:extLst>
          </p:cNvPr>
          <p:cNvSpPr txBox="1"/>
          <p:nvPr/>
        </p:nvSpPr>
        <p:spPr>
          <a:xfrm>
            <a:off x="194986" y="6187516"/>
            <a:ext cx="8677552" cy="400110"/>
          </a:xfrm>
          <a:prstGeom prst="rect">
            <a:avLst/>
          </a:prstGeom>
          <a:noFill/>
        </p:spPr>
        <p:txBody>
          <a:bodyPr wrap="square" rtlCol="0">
            <a:spAutoFit/>
          </a:bodyPr>
          <a:lstStyle/>
          <a:p>
            <a:r>
              <a:rPr lang="en-US" sz="2000" i="1" dirty="0">
                <a:latin typeface="Baskerville"/>
                <a:cs typeface="Baskerville"/>
              </a:rPr>
              <a:t>Dr. Charlotte Palmer/Prof. Gianluca Sarri</a:t>
            </a:r>
          </a:p>
        </p:txBody>
      </p:sp>
      <p:sp>
        <p:nvSpPr>
          <p:cNvPr id="28" name="Rounded Rectangle 27">
            <a:extLst>
              <a:ext uri="{FF2B5EF4-FFF2-40B4-BE49-F238E27FC236}">
                <a16:creationId xmlns:a16="http://schemas.microsoft.com/office/drawing/2014/main" id="{A3CBCBC0-4897-094F-B499-46EA0DA9DD88}"/>
              </a:ext>
            </a:extLst>
          </p:cNvPr>
          <p:cNvSpPr/>
          <p:nvPr/>
        </p:nvSpPr>
        <p:spPr>
          <a:xfrm>
            <a:off x="119343" y="1424932"/>
            <a:ext cx="2888874" cy="4657818"/>
          </a:xfrm>
          <a:prstGeom prst="roundRect">
            <a:avLst>
              <a:gd name="adj" fmla="val 4553"/>
            </a:avLst>
          </a:prstGeom>
          <a:ln>
            <a:solidFill>
              <a:schemeClr val="tx1"/>
            </a:solid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
        <p:nvSpPr>
          <p:cNvPr id="11" name="TextBox 10">
            <a:extLst>
              <a:ext uri="{FF2B5EF4-FFF2-40B4-BE49-F238E27FC236}">
                <a16:creationId xmlns:a16="http://schemas.microsoft.com/office/drawing/2014/main" id="{043B9823-6799-DD40-BE3C-1F8319ED4A03}"/>
              </a:ext>
            </a:extLst>
          </p:cNvPr>
          <p:cNvSpPr txBox="1"/>
          <p:nvPr/>
        </p:nvSpPr>
        <p:spPr>
          <a:xfrm>
            <a:off x="407721" y="1424931"/>
            <a:ext cx="2312119" cy="461665"/>
          </a:xfrm>
          <a:prstGeom prst="rect">
            <a:avLst/>
          </a:prstGeom>
          <a:noFill/>
        </p:spPr>
        <p:txBody>
          <a:bodyPr wrap="square" rtlCol="0">
            <a:spAutoFit/>
          </a:bodyPr>
          <a:lstStyle/>
          <a:p>
            <a:r>
              <a:rPr lang="en-US" dirty="0"/>
              <a:t>a) changing field</a:t>
            </a:r>
          </a:p>
        </p:txBody>
      </p:sp>
      <p:sp>
        <p:nvSpPr>
          <p:cNvPr id="12" name="TextBox 11">
            <a:extLst>
              <a:ext uri="{FF2B5EF4-FFF2-40B4-BE49-F238E27FC236}">
                <a16:creationId xmlns:a16="http://schemas.microsoft.com/office/drawing/2014/main" id="{55E53FE8-B313-9049-91D7-807DD5C9F3EB}"/>
              </a:ext>
            </a:extLst>
          </p:cNvPr>
          <p:cNvSpPr txBox="1"/>
          <p:nvPr/>
        </p:nvSpPr>
        <p:spPr>
          <a:xfrm>
            <a:off x="3216366" y="1415508"/>
            <a:ext cx="2711266" cy="830997"/>
          </a:xfrm>
          <a:prstGeom prst="rect">
            <a:avLst/>
          </a:prstGeom>
          <a:noFill/>
        </p:spPr>
        <p:txBody>
          <a:bodyPr wrap="square" rtlCol="0">
            <a:spAutoFit/>
          </a:bodyPr>
          <a:lstStyle/>
          <a:p>
            <a:r>
              <a:rPr lang="en-US" dirty="0"/>
              <a:t>b) changing surface area</a:t>
            </a:r>
          </a:p>
        </p:txBody>
      </p:sp>
      <p:sp>
        <p:nvSpPr>
          <p:cNvPr id="14" name="TextBox 13">
            <a:extLst>
              <a:ext uri="{FF2B5EF4-FFF2-40B4-BE49-F238E27FC236}">
                <a16:creationId xmlns:a16="http://schemas.microsoft.com/office/drawing/2014/main" id="{556452AD-1335-7048-B8C8-61E35A6CAF3D}"/>
              </a:ext>
            </a:extLst>
          </p:cNvPr>
          <p:cNvSpPr txBox="1"/>
          <p:nvPr/>
        </p:nvSpPr>
        <p:spPr>
          <a:xfrm>
            <a:off x="6224584" y="1424931"/>
            <a:ext cx="2725245" cy="830997"/>
          </a:xfrm>
          <a:prstGeom prst="rect">
            <a:avLst/>
          </a:prstGeom>
          <a:noFill/>
        </p:spPr>
        <p:txBody>
          <a:bodyPr wrap="square" rtlCol="0">
            <a:spAutoFit/>
          </a:bodyPr>
          <a:lstStyle/>
          <a:p>
            <a:r>
              <a:rPr lang="en-US" dirty="0"/>
              <a:t>c) changing surface orientation</a:t>
            </a:r>
          </a:p>
        </p:txBody>
      </p:sp>
      <p:sp>
        <p:nvSpPr>
          <p:cNvPr id="16" name="Rounded Rectangle 15">
            <a:extLst>
              <a:ext uri="{FF2B5EF4-FFF2-40B4-BE49-F238E27FC236}">
                <a16:creationId xmlns:a16="http://schemas.microsoft.com/office/drawing/2014/main" id="{CC2ABAAE-9514-D747-8190-227F9FE1431D}"/>
              </a:ext>
            </a:extLst>
          </p:cNvPr>
          <p:cNvSpPr/>
          <p:nvPr/>
        </p:nvSpPr>
        <p:spPr>
          <a:xfrm>
            <a:off x="3127561" y="1415509"/>
            <a:ext cx="2888874" cy="4667241"/>
          </a:xfrm>
          <a:prstGeom prst="roundRect">
            <a:avLst>
              <a:gd name="adj" fmla="val 4553"/>
            </a:avLst>
          </a:prstGeom>
          <a:ln>
            <a:solidFill>
              <a:schemeClr val="tx1"/>
            </a:solid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
        <p:nvSpPr>
          <p:cNvPr id="17" name="Rounded Rectangle 16">
            <a:extLst>
              <a:ext uri="{FF2B5EF4-FFF2-40B4-BE49-F238E27FC236}">
                <a16:creationId xmlns:a16="http://schemas.microsoft.com/office/drawing/2014/main" id="{3AEECAA4-16D9-2F4A-B40F-2DE5B954C848}"/>
              </a:ext>
            </a:extLst>
          </p:cNvPr>
          <p:cNvSpPr/>
          <p:nvPr/>
        </p:nvSpPr>
        <p:spPr>
          <a:xfrm>
            <a:off x="6135783" y="1406088"/>
            <a:ext cx="2888874" cy="4676661"/>
          </a:xfrm>
          <a:prstGeom prst="roundRect">
            <a:avLst>
              <a:gd name="adj" fmla="val 4553"/>
            </a:avLst>
          </a:prstGeom>
          <a:ln>
            <a:solidFill>
              <a:schemeClr val="tx1"/>
            </a:solid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grpSp>
        <p:nvGrpSpPr>
          <p:cNvPr id="5" name="Group 4">
            <a:extLst>
              <a:ext uri="{FF2B5EF4-FFF2-40B4-BE49-F238E27FC236}">
                <a16:creationId xmlns:a16="http://schemas.microsoft.com/office/drawing/2014/main" id="{41A0C502-8419-5747-9070-D96DB516ECD3}"/>
              </a:ext>
            </a:extLst>
          </p:cNvPr>
          <p:cNvGrpSpPr/>
          <p:nvPr/>
        </p:nvGrpSpPr>
        <p:grpSpPr>
          <a:xfrm>
            <a:off x="509060" y="2111681"/>
            <a:ext cx="2216986" cy="1594401"/>
            <a:chOff x="526914" y="1834599"/>
            <a:chExt cx="2216986" cy="1594401"/>
          </a:xfrm>
        </p:grpSpPr>
        <p:grpSp>
          <p:nvGrpSpPr>
            <p:cNvPr id="18" name="Group 17">
              <a:extLst>
                <a:ext uri="{FF2B5EF4-FFF2-40B4-BE49-F238E27FC236}">
                  <a16:creationId xmlns:a16="http://schemas.microsoft.com/office/drawing/2014/main" id="{571AFFE7-ED84-F947-B1CB-B07ED31E80A3}"/>
                </a:ext>
              </a:extLst>
            </p:cNvPr>
            <p:cNvGrpSpPr/>
            <p:nvPr/>
          </p:nvGrpSpPr>
          <p:grpSpPr>
            <a:xfrm>
              <a:off x="526914" y="1991362"/>
              <a:ext cx="2192926" cy="1437638"/>
              <a:chOff x="-148028" y="4006072"/>
              <a:chExt cx="2802906" cy="2124206"/>
            </a:xfrm>
          </p:grpSpPr>
          <p:grpSp>
            <p:nvGrpSpPr>
              <p:cNvPr id="19" name="Group 17">
                <a:extLst>
                  <a:ext uri="{FF2B5EF4-FFF2-40B4-BE49-F238E27FC236}">
                    <a16:creationId xmlns:a16="http://schemas.microsoft.com/office/drawing/2014/main" id="{5FD00F77-D4EA-A440-94C8-C6DF1100A75C}"/>
                  </a:ext>
                </a:extLst>
              </p:cNvPr>
              <p:cNvGrpSpPr>
                <a:grpSpLocks/>
              </p:cNvGrpSpPr>
              <p:nvPr/>
            </p:nvGrpSpPr>
            <p:grpSpPr bwMode="auto">
              <a:xfrm>
                <a:off x="954665" y="4006072"/>
                <a:ext cx="1700213" cy="1866900"/>
                <a:chOff x="2823" y="1736"/>
                <a:chExt cx="1071" cy="1176"/>
              </a:xfrm>
            </p:grpSpPr>
            <p:sp>
              <p:nvSpPr>
                <p:cNvPr id="23" name="Line 9">
                  <a:extLst>
                    <a:ext uri="{FF2B5EF4-FFF2-40B4-BE49-F238E27FC236}">
                      <a16:creationId xmlns:a16="http://schemas.microsoft.com/office/drawing/2014/main" id="{0CCC2A56-7BA9-A64B-A567-A7A5B13C78EF}"/>
                    </a:ext>
                  </a:extLst>
                </p:cNvPr>
                <p:cNvSpPr>
                  <a:spLocks noChangeShapeType="1"/>
                </p:cNvSpPr>
                <p:nvPr/>
              </p:nvSpPr>
              <p:spPr bwMode="auto">
                <a:xfrm>
                  <a:off x="3367" y="2126"/>
                  <a:ext cx="527" cy="0"/>
                </a:xfrm>
                <a:prstGeom prst="line">
                  <a:avLst/>
                </a:prstGeom>
                <a:noFill/>
                <a:ln w="57150">
                  <a:solidFill>
                    <a:schemeClr val="bg1"/>
                  </a:solidFill>
                  <a:round/>
                  <a:headEnd type="triangle" w="med" len="med"/>
                  <a:tailEnd type="triangle" w="med" len="med"/>
                </a:ln>
              </p:spPr>
              <p:txBody>
                <a:bodyPr>
                  <a:prstTxWarp prst="textNoShape">
                    <a:avLst/>
                  </a:prstTxWarp>
                </a:bodyPr>
                <a:lstStyle/>
                <a:p>
                  <a:endParaRPr lang="en-GB">
                    <a:solidFill>
                      <a:srgbClr val="000000"/>
                    </a:solidFill>
                  </a:endParaRPr>
                </a:p>
              </p:txBody>
            </p:sp>
            <p:sp>
              <p:nvSpPr>
                <p:cNvPr id="24" name="Oval 10" descr="Wide upward diagonal">
                  <a:extLst>
                    <a:ext uri="{FF2B5EF4-FFF2-40B4-BE49-F238E27FC236}">
                      <a16:creationId xmlns:a16="http://schemas.microsoft.com/office/drawing/2014/main" id="{442CBAAA-C7DD-B54E-8639-5FFF29A82AB0}"/>
                    </a:ext>
                  </a:extLst>
                </p:cNvPr>
                <p:cNvSpPr>
                  <a:spLocks noChangeArrowheads="1"/>
                </p:cNvSpPr>
                <p:nvPr/>
              </p:nvSpPr>
              <p:spPr bwMode="auto">
                <a:xfrm>
                  <a:off x="2823" y="1736"/>
                  <a:ext cx="463" cy="1176"/>
                </a:xfrm>
                <a:prstGeom prst="ellipse">
                  <a:avLst/>
                </a:prstGeom>
                <a:pattFill prst="wdUpDiag">
                  <a:fgClr>
                    <a:schemeClr val="accent1"/>
                  </a:fgClr>
                  <a:bgClr>
                    <a:srgbClr val="FFFFFF"/>
                  </a:bgClr>
                </a:pattFill>
                <a:ln w="19050">
                  <a:solidFill>
                    <a:srgbClr val="FF0000"/>
                  </a:solidFill>
                  <a:round/>
                  <a:headEnd/>
                  <a:tailEnd/>
                </a:ln>
              </p:spPr>
              <p:txBody>
                <a:bodyPr wrap="none" anchor="ctr">
                  <a:prstTxWarp prst="textNoShape">
                    <a:avLst/>
                  </a:prstTxWarp>
                </a:bodyPr>
                <a:lstStyle/>
                <a:p>
                  <a:endParaRPr lang="en-GB" dirty="0">
                    <a:solidFill>
                      <a:srgbClr val="FF0000"/>
                    </a:solidFill>
                  </a:endParaRPr>
                </a:p>
              </p:txBody>
            </p:sp>
          </p:grpSp>
          <p:cxnSp>
            <p:nvCxnSpPr>
              <p:cNvPr id="20" name="Straight Arrow Connector 19">
                <a:extLst>
                  <a:ext uri="{FF2B5EF4-FFF2-40B4-BE49-F238E27FC236}">
                    <a16:creationId xmlns:a16="http://schemas.microsoft.com/office/drawing/2014/main" id="{F132E262-D4E1-9B4D-9882-5196AAC337DC}"/>
                  </a:ext>
                </a:extLst>
              </p:cNvPr>
              <p:cNvCxnSpPr>
                <a:cxnSpLocks/>
              </p:cNvCxnSpPr>
              <p:nvPr/>
            </p:nvCxnSpPr>
            <p:spPr bwMode="auto">
              <a:xfrm flipH="1">
                <a:off x="586038" y="4951694"/>
                <a:ext cx="736133" cy="0"/>
              </a:xfrm>
              <a:prstGeom prst="straightConnector1">
                <a:avLst/>
              </a:prstGeom>
              <a:solidFill>
                <a:schemeClr val="accent1"/>
              </a:solidFill>
              <a:ln w="19050" cap="flat" cmpd="sng" algn="ctr">
                <a:solidFill>
                  <a:schemeClr val="tx1"/>
                </a:solidFill>
                <a:prstDash val="solid"/>
                <a:round/>
                <a:headEnd type="none" w="med" len="med"/>
                <a:tailEnd type="arrow"/>
              </a:ln>
              <a:effectLst/>
            </p:spPr>
          </p:cxnSp>
          <p:sp>
            <p:nvSpPr>
              <p:cNvPr id="21" name="TextBox 20">
                <a:extLst>
                  <a:ext uri="{FF2B5EF4-FFF2-40B4-BE49-F238E27FC236}">
                    <a16:creationId xmlns:a16="http://schemas.microsoft.com/office/drawing/2014/main" id="{414271F7-8CF2-C941-8607-67C0AAE37325}"/>
                  </a:ext>
                </a:extLst>
              </p:cNvPr>
              <p:cNvSpPr txBox="1"/>
              <p:nvPr/>
            </p:nvSpPr>
            <p:spPr>
              <a:xfrm>
                <a:off x="-148028" y="4523838"/>
                <a:ext cx="743631" cy="682141"/>
              </a:xfrm>
              <a:prstGeom prst="rect">
                <a:avLst/>
              </a:prstGeom>
              <a:noFill/>
            </p:spPr>
            <p:txBody>
              <a:bodyPr wrap="square" rtlCol="0">
                <a:spAutoFit/>
              </a:bodyPr>
              <a:lstStyle/>
              <a:p>
                <a:r>
                  <a:rPr lang="en-US" dirty="0" err="1"/>
                  <a:t>dS</a:t>
                </a:r>
                <a:endParaRPr lang="en-US" dirty="0"/>
              </a:p>
            </p:txBody>
          </p:sp>
          <p:sp>
            <p:nvSpPr>
              <p:cNvPr id="22" name="TextBox 21">
                <a:extLst>
                  <a:ext uri="{FF2B5EF4-FFF2-40B4-BE49-F238E27FC236}">
                    <a16:creationId xmlns:a16="http://schemas.microsoft.com/office/drawing/2014/main" id="{B67AD4A7-ED44-5842-9DF6-22DDB4E93513}"/>
                  </a:ext>
                </a:extLst>
              </p:cNvPr>
              <p:cNvSpPr txBox="1"/>
              <p:nvPr/>
            </p:nvSpPr>
            <p:spPr>
              <a:xfrm>
                <a:off x="1491432" y="5668613"/>
                <a:ext cx="406397" cy="461665"/>
              </a:xfrm>
              <a:prstGeom prst="rect">
                <a:avLst/>
              </a:prstGeom>
              <a:noFill/>
            </p:spPr>
            <p:txBody>
              <a:bodyPr wrap="square" rtlCol="0">
                <a:spAutoFit/>
              </a:bodyPr>
              <a:lstStyle/>
              <a:p>
                <a:r>
                  <a:rPr lang="en-US" dirty="0"/>
                  <a:t>C</a:t>
                </a:r>
              </a:p>
            </p:txBody>
          </p:sp>
        </p:grpSp>
        <p:cxnSp>
          <p:nvCxnSpPr>
            <p:cNvPr id="35" name="Straight Arrow Connector 34">
              <a:extLst>
                <a:ext uri="{FF2B5EF4-FFF2-40B4-BE49-F238E27FC236}">
                  <a16:creationId xmlns:a16="http://schemas.microsoft.com/office/drawing/2014/main" id="{430FECDB-9B97-1346-900B-53D7AE74EDEE}"/>
                </a:ext>
              </a:extLst>
            </p:cNvPr>
            <p:cNvCxnSpPr>
              <a:cxnSpLocks/>
            </p:cNvCxnSpPr>
            <p:nvPr/>
          </p:nvCxnSpPr>
          <p:spPr bwMode="auto">
            <a:xfrm flipH="1">
              <a:off x="1041576" y="2138931"/>
              <a:ext cx="581799" cy="0"/>
            </a:xfrm>
            <a:prstGeom prst="straightConnector1">
              <a:avLst/>
            </a:prstGeom>
            <a:solidFill>
              <a:schemeClr val="accent1"/>
            </a:solidFill>
            <a:ln w="34925" cap="flat" cmpd="sng" algn="ctr">
              <a:solidFill>
                <a:schemeClr val="accent6">
                  <a:lumMod val="75000"/>
                </a:schemeClr>
              </a:solidFill>
              <a:prstDash val="solid"/>
              <a:round/>
              <a:headEnd type="none" w="med" len="med"/>
              <a:tailEnd type="arrow"/>
            </a:ln>
            <a:effectLst/>
          </p:spPr>
        </p:cxnSp>
        <p:cxnSp>
          <p:nvCxnSpPr>
            <p:cNvPr id="36" name="Straight Arrow Connector 35">
              <a:extLst>
                <a:ext uri="{FF2B5EF4-FFF2-40B4-BE49-F238E27FC236}">
                  <a16:creationId xmlns:a16="http://schemas.microsoft.com/office/drawing/2014/main" id="{13AA9A80-C9FE-4B40-9A1E-604CF500430D}"/>
                </a:ext>
              </a:extLst>
            </p:cNvPr>
            <p:cNvCxnSpPr>
              <a:cxnSpLocks/>
            </p:cNvCxnSpPr>
            <p:nvPr/>
          </p:nvCxnSpPr>
          <p:spPr bwMode="auto">
            <a:xfrm flipH="1">
              <a:off x="1193976" y="2291331"/>
              <a:ext cx="581799" cy="0"/>
            </a:xfrm>
            <a:prstGeom prst="straightConnector1">
              <a:avLst/>
            </a:prstGeom>
            <a:solidFill>
              <a:schemeClr val="accent1"/>
            </a:solidFill>
            <a:ln w="34925" cap="flat" cmpd="sng" algn="ctr">
              <a:solidFill>
                <a:schemeClr val="accent6">
                  <a:lumMod val="75000"/>
                </a:schemeClr>
              </a:solidFill>
              <a:prstDash val="solid"/>
              <a:round/>
              <a:headEnd type="none" w="med" len="med"/>
              <a:tailEnd type="arrow"/>
            </a:ln>
            <a:effectLst/>
          </p:spPr>
        </p:cxnSp>
        <p:cxnSp>
          <p:nvCxnSpPr>
            <p:cNvPr id="37" name="Straight Arrow Connector 36">
              <a:extLst>
                <a:ext uri="{FF2B5EF4-FFF2-40B4-BE49-F238E27FC236}">
                  <a16:creationId xmlns:a16="http://schemas.microsoft.com/office/drawing/2014/main" id="{86DA8013-7EA2-2B45-8919-EDAA4570BD09}"/>
                </a:ext>
              </a:extLst>
            </p:cNvPr>
            <p:cNvCxnSpPr>
              <a:cxnSpLocks/>
            </p:cNvCxnSpPr>
            <p:nvPr/>
          </p:nvCxnSpPr>
          <p:spPr bwMode="auto">
            <a:xfrm flipH="1">
              <a:off x="1041576" y="2466248"/>
              <a:ext cx="581799" cy="0"/>
            </a:xfrm>
            <a:prstGeom prst="straightConnector1">
              <a:avLst/>
            </a:prstGeom>
            <a:solidFill>
              <a:schemeClr val="accent1"/>
            </a:solidFill>
            <a:ln w="34925" cap="flat" cmpd="sng" algn="ctr">
              <a:solidFill>
                <a:schemeClr val="accent6">
                  <a:lumMod val="75000"/>
                </a:schemeClr>
              </a:solidFill>
              <a:prstDash val="solid"/>
              <a:round/>
              <a:headEnd type="none" w="med" len="med"/>
              <a:tailEnd type="arrow"/>
            </a:ln>
            <a:effectLst/>
          </p:spPr>
        </p:cxnSp>
        <p:cxnSp>
          <p:nvCxnSpPr>
            <p:cNvPr id="38" name="Straight Arrow Connector 37">
              <a:extLst>
                <a:ext uri="{FF2B5EF4-FFF2-40B4-BE49-F238E27FC236}">
                  <a16:creationId xmlns:a16="http://schemas.microsoft.com/office/drawing/2014/main" id="{BD49BEB0-D1B6-2B46-A807-F60A9C358769}"/>
                </a:ext>
              </a:extLst>
            </p:cNvPr>
            <p:cNvCxnSpPr>
              <a:cxnSpLocks/>
            </p:cNvCxnSpPr>
            <p:nvPr/>
          </p:nvCxnSpPr>
          <p:spPr bwMode="auto">
            <a:xfrm flipH="1">
              <a:off x="1038310" y="2804399"/>
              <a:ext cx="581799" cy="0"/>
            </a:xfrm>
            <a:prstGeom prst="straightConnector1">
              <a:avLst/>
            </a:prstGeom>
            <a:solidFill>
              <a:schemeClr val="accent1"/>
            </a:solidFill>
            <a:ln w="34925" cap="flat" cmpd="sng" algn="ctr">
              <a:solidFill>
                <a:schemeClr val="accent6">
                  <a:lumMod val="75000"/>
                </a:schemeClr>
              </a:solidFill>
              <a:prstDash val="solid"/>
              <a:round/>
              <a:headEnd type="none" w="med" len="med"/>
              <a:tailEnd type="arrow"/>
            </a:ln>
            <a:effectLst/>
          </p:spPr>
        </p:cxnSp>
        <p:cxnSp>
          <p:nvCxnSpPr>
            <p:cNvPr id="39" name="Straight Arrow Connector 38">
              <a:extLst>
                <a:ext uri="{FF2B5EF4-FFF2-40B4-BE49-F238E27FC236}">
                  <a16:creationId xmlns:a16="http://schemas.microsoft.com/office/drawing/2014/main" id="{BDA76F3F-DA3F-F246-BC44-F23BA4C5B20C}"/>
                </a:ext>
              </a:extLst>
            </p:cNvPr>
            <p:cNvCxnSpPr>
              <a:cxnSpLocks/>
            </p:cNvCxnSpPr>
            <p:nvPr/>
          </p:nvCxnSpPr>
          <p:spPr bwMode="auto">
            <a:xfrm flipH="1">
              <a:off x="1193975" y="2974728"/>
              <a:ext cx="581799" cy="0"/>
            </a:xfrm>
            <a:prstGeom prst="straightConnector1">
              <a:avLst/>
            </a:prstGeom>
            <a:solidFill>
              <a:schemeClr val="accent1"/>
            </a:solidFill>
            <a:ln w="34925" cap="flat" cmpd="sng" algn="ctr">
              <a:solidFill>
                <a:schemeClr val="accent6">
                  <a:lumMod val="75000"/>
                </a:schemeClr>
              </a:solidFill>
              <a:prstDash val="solid"/>
              <a:round/>
              <a:headEnd type="none" w="med" len="med"/>
              <a:tailEnd type="arrow"/>
            </a:ln>
            <a:effectLst/>
          </p:spPr>
        </p:cxnSp>
        <p:cxnSp>
          <p:nvCxnSpPr>
            <p:cNvPr id="40" name="Straight Arrow Connector 39">
              <a:extLst>
                <a:ext uri="{FF2B5EF4-FFF2-40B4-BE49-F238E27FC236}">
                  <a16:creationId xmlns:a16="http://schemas.microsoft.com/office/drawing/2014/main" id="{9B3D252C-6B46-384B-8F67-620462E8D421}"/>
                </a:ext>
              </a:extLst>
            </p:cNvPr>
            <p:cNvCxnSpPr>
              <a:cxnSpLocks/>
            </p:cNvCxnSpPr>
            <p:nvPr/>
          </p:nvCxnSpPr>
          <p:spPr bwMode="auto">
            <a:xfrm flipH="1">
              <a:off x="1101230" y="3199517"/>
              <a:ext cx="581799" cy="0"/>
            </a:xfrm>
            <a:prstGeom prst="straightConnector1">
              <a:avLst/>
            </a:prstGeom>
            <a:solidFill>
              <a:schemeClr val="accent1"/>
            </a:solidFill>
            <a:ln w="34925" cap="flat" cmpd="sng" algn="ctr">
              <a:solidFill>
                <a:schemeClr val="accent6">
                  <a:lumMod val="75000"/>
                </a:schemeClr>
              </a:solidFill>
              <a:prstDash val="solid"/>
              <a:round/>
              <a:headEnd type="none" w="med" len="med"/>
              <a:tailEnd type="arrow"/>
            </a:ln>
            <a:effectLst/>
          </p:spPr>
        </p:cxnSp>
        <p:cxnSp>
          <p:nvCxnSpPr>
            <p:cNvPr id="41" name="Straight Arrow Connector 40">
              <a:extLst>
                <a:ext uri="{FF2B5EF4-FFF2-40B4-BE49-F238E27FC236}">
                  <a16:creationId xmlns:a16="http://schemas.microsoft.com/office/drawing/2014/main" id="{43D7D7A4-E19B-514C-8A5E-3781623D9469}"/>
                </a:ext>
              </a:extLst>
            </p:cNvPr>
            <p:cNvCxnSpPr>
              <a:cxnSpLocks/>
            </p:cNvCxnSpPr>
            <p:nvPr/>
          </p:nvCxnSpPr>
          <p:spPr bwMode="auto">
            <a:xfrm flipH="1">
              <a:off x="1844146" y="2117824"/>
              <a:ext cx="581799" cy="0"/>
            </a:xfrm>
            <a:prstGeom prst="straightConnector1">
              <a:avLst/>
            </a:prstGeom>
            <a:solidFill>
              <a:schemeClr val="accent1"/>
            </a:solidFill>
            <a:ln w="34925" cap="flat" cmpd="sng" algn="ctr">
              <a:solidFill>
                <a:schemeClr val="accent6">
                  <a:lumMod val="75000"/>
                </a:schemeClr>
              </a:solidFill>
              <a:prstDash val="solid"/>
              <a:round/>
              <a:headEnd type="none" w="med" len="med"/>
              <a:tailEnd type="none"/>
            </a:ln>
            <a:effectLst/>
          </p:spPr>
        </p:cxnSp>
        <p:cxnSp>
          <p:nvCxnSpPr>
            <p:cNvPr id="42" name="Straight Arrow Connector 41">
              <a:extLst>
                <a:ext uri="{FF2B5EF4-FFF2-40B4-BE49-F238E27FC236}">
                  <a16:creationId xmlns:a16="http://schemas.microsoft.com/office/drawing/2014/main" id="{A280C35E-4B1D-1D4B-ACD9-3A7C519AE49C}"/>
                </a:ext>
              </a:extLst>
            </p:cNvPr>
            <p:cNvCxnSpPr>
              <a:cxnSpLocks/>
            </p:cNvCxnSpPr>
            <p:nvPr/>
          </p:nvCxnSpPr>
          <p:spPr bwMode="auto">
            <a:xfrm flipH="1">
              <a:off x="1920679" y="2291331"/>
              <a:ext cx="581799" cy="0"/>
            </a:xfrm>
            <a:prstGeom prst="straightConnector1">
              <a:avLst/>
            </a:prstGeom>
            <a:solidFill>
              <a:schemeClr val="accent1"/>
            </a:solidFill>
            <a:ln w="34925" cap="flat" cmpd="sng" algn="ctr">
              <a:solidFill>
                <a:schemeClr val="accent6">
                  <a:lumMod val="75000"/>
                </a:schemeClr>
              </a:solidFill>
              <a:prstDash val="solid"/>
              <a:round/>
              <a:headEnd type="none" w="med" len="med"/>
              <a:tailEnd type="none"/>
            </a:ln>
            <a:effectLst/>
          </p:spPr>
        </p:cxnSp>
        <p:cxnSp>
          <p:nvCxnSpPr>
            <p:cNvPr id="43" name="Straight Arrow Connector 42">
              <a:extLst>
                <a:ext uri="{FF2B5EF4-FFF2-40B4-BE49-F238E27FC236}">
                  <a16:creationId xmlns:a16="http://schemas.microsoft.com/office/drawing/2014/main" id="{080A342D-EBB6-6548-BB05-9655A9EDA991}"/>
                </a:ext>
              </a:extLst>
            </p:cNvPr>
            <p:cNvCxnSpPr>
              <a:cxnSpLocks/>
            </p:cNvCxnSpPr>
            <p:nvPr/>
          </p:nvCxnSpPr>
          <p:spPr bwMode="auto">
            <a:xfrm flipH="1">
              <a:off x="1966259" y="2807353"/>
              <a:ext cx="581799" cy="0"/>
            </a:xfrm>
            <a:prstGeom prst="straightConnector1">
              <a:avLst/>
            </a:prstGeom>
            <a:solidFill>
              <a:schemeClr val="accent1"/>
            </a:solidFill>
            <a:ln w="34925" cap="flat" cmpd="sng" algn="ctr">
              <a:solidFill>
                <a:schemeClr val="accent6">
                  <a:lumMod val="75000"/>
                </a:schemeClr>
              </a:solidFill>
              <a:prstDash val="solid"/>
              <a:round/>
              <a:headEnd type="none" w="med" len="med"/>
              <a:tailEnd type="none"/>
            </a:ln>
            <a:effectLst/>
          </p:spPr>
        </p:cxnSp>
        <p:cxnSp>
          <p:nvCxnSpPr>
            <p:cNvPr id="44" name="Straight Arrow Connector 43">
              <a:extLst>
                <a:ext uri="{FF2B5EF4-FFF2-40B4-BE49-F238E27FC236}">
                  <a16:creationId xmlns:a16="http://schemas.microsoft.com/office/drawing/2014/main" id="{8A99293E-B073-5D41-B0AF-072298E1C519}"/>
                </a:ext>
              </a:extLst>
            </p:cNvPr>
            <p:cNvCxnSpPr>
              <a:cxnSpLocks/>
            </p:cNvCxnSpPr>
            <p:nvPr/>
          </p:nvCxnSpPr>
          <p:spPr bwMode="auto">
            <a:xfrm flipH="1">
              <a:off x="1920679" y="2974728"/>
              <a:ext cx="581799" cy="0"/>
            </a:xfrm>
            <a:prstGeom prst="straightConnector1">
              <a:avLst/>
            </a:prstGeom>
            <a:solidFill>
              <a:schemeClr val="accent1"/>
            </a:solidFill>
            <a:ln w="34925" cap="flat" cmpd="sng" algn="ctr">
              <a:solidFill>
                <a:schemeClr val="accent6">
                  <a:lumMod val="75000"/>
                </a:schemeClr>
              </a:solidFill>
              <a:prstDash val="solid"/>
              <a:round/>
              <a:headEnd type="none" w="med" len="med"/>
              <a:tailEnd type="none"/>
            </a:ln>
            <a:effectLst/>
          </p:spPr>
        </p:cxnSp>
        <p:cxnSp>
          <p:nvCxnSpPr>
            <p:cNvPr id="45" name="Straight Arrow Connector 44">
              <a:extLst>
                <a:ext uri="{FF2B5EF4-FFF2-40B4-BE49-F238E27FC236}">
                  <a16:creationId xmlns:a16="http://schemas.microsoft.com/office/drawing/2014/main" id="{87A3617E-1BC6-FE47-88DF-7AB0F296F120}"/>
                </a:ext>
              </a:extLst>
            </p:cNvPr>
            <p:cNvCxnSpPr>
              <a:cxnSpLocks/>
            </p:cNvCxnSpPr>
            <p:nvPr/>
          </p:nvCxnSpPr>
          <p:spPr bwMode="auto">
            <a:xfrm flipH="1">
              <a:off x="1802444" y="3199517"/>
              <a:ext cx="581799" cy="0"/>
            </a:xfrm>
            <a:prstGeom prst="straightConnector1">
              <a:avLst/>
            </a:prstGeom>
            <a:solidFill>
              <a:schemeClr val="accent1"/>
            </a:solidFill>
            <a:ln w="34925" cap="flat" cmpd="sng" algn="ctr">
              <a:solidFill>
                <a:schemeClr val="accent6">
                  <a:lumMod val="75000"/>
                </a:schemeClr>
              </a:solidFill>
              <a:prstDash val="solid"/>
              <a:round/>
              <a:headEnd type="none" w="med" len="med"/>
              <a:tailEnd type="none"/>
            </a:ln>
            <a:effectLst/>
          </p:spPr>
        </p:cxnSp>
        <p:cxnSp>
          <p:nvCxnSpPr>
            <p:cNvPr id="46" name="Straight Arrow Connector 45">
              <a:extLst>
                <a:ext uri="{FF2B5EF4-FFF2-40B4-BE49-F238E27FC236}">
                  <a16:creationId xmlns:a16="http://schemas.microsoft.com/office/drawing/2014/main" id="{87EFE08A-1D94-C840-B4D5-E6F63A3CABC8}"/>
                </a:ext>
              </a:extLst>
            </p:cNvPr>
            <p:cNvCxnSpPr>
              <a:cxnSpLocks/>
            </p:cNvCxnSpPr>
            <p:nvPr/>
          </p:nvCxnSpPr>
          <p:spPr bwMode="auto">
            <a:xfrm flipH="1">
              <a:off x="1961420" y="2466248"/>
              <a:ext cx="581799" cy="0"/>
            </a:xfrm>
            <a:prstGeom prst="straightConnector1">
              <a:avLst/>
            </a:prstGeom>
            <a:solidFill>
              <a:schemeClr val="accent1"/>
            </a:solidFill>
            <a:ln w="34925" cap="flat" cmpd="sng" algn="ctr">
              <a:solidFill>
                <a:schemeClr val="accent6">
                  <a:lumMod val="75000"/>
                </a:schemeClr>
              </a:solidFill>
              <a:prstDash val="solid"/>
              <a:round/>
              <a:headEnd type="none" w="med" len="med"/>
              <a:tailEnd type="none"/>
            </a:ln>
            <a:effectLst/>
          </p:spPr>
        </p:cxnSp>
        <p:sp>
          <p:nvSpPr>
            <p:cNvPr id="47" name="TextBox 46">
              <a:extLst>
                <a:ext uri="{FF2B5EF4-FFF2-40B4-BE49-F238E27FC236}">
                  <a16:creationId xmlns:a16="http://schemas.microsoft.com/office/drawing/2014/main" id="{2A88B348-7AC2-094B-9145-231097DC4371}"/>
                </a:ext>
              </a:extLst>
            </p:cNvPr>
            <p:cNvSpPr txBox="1"/>
            <p:nvPr/>
          </p:nvSpPr>
          <p:spPr>
            <a:xfrm>
              <a:off x="2425945" y="1834599"/>
              <a:ext cx="317955" cy="461665"/>
            </a:xfrm>
            <a:prstGeom prst="rect">
              <a:avLst/>
            </a:prstGeom>
            <a:noFill/>
          </p:spPr>
          <p:txBody>
            <a:bodyPr wrap="square" rtlCol="0">
              <a:spAutoFit/>
            </a:bodyPr>
            <a:lstStyle/>
            <a:p>
              <a:r>
                <a:rPr lang="en-US" dirty="0">
                  <a:solidFill>
                    <a:srgbClr val="002060"/>
                  </a:solidFill>
                </a:rPr>
                <a:t>B</a:t>
              </a:r>
            </a:p>
          </p:txBody>
        </p:sp>
      </p:grpSp>
      <p:grpSp>
        <p:nvGrpSpPr>
          <p:cNvPr id="48" name="Group 47">
            <a:extLst>
              <a:ext uri="{FF2B5EF4-FFF2-40B4-BE49-F238E27FC236}">
                <a16:creationId xmlns:a16="http://schemas.microsoft.com/office/drawing/2014/main" id="{DE6FF59D-B166-7442-B424-0D79AB60DD9E}"/>
              </a:ext>
            </a:extLst>
          </p:cNvPr>
          <p:cNvGrpSpPr/>
          <p:nvPr/>
        </p:nvGrpSpPr>
        <p:grpSpPr>
          <a:xfrm>
            <a:off x="526914" y="4293842"/>
            <a:ext cx="2216986" cy="1594401"/>
            <a:chOff x="526914" y="1834599"/>
            <a:chExt cx="2216986" cy="1594401"/>
          </a:xfrm>
        </p:grpSpPr>
        <p:grpSp>
          <p:nvGrpSpPr>
            <p:cNvPr id="49" name="Group 48">
              <a:extLst>
                <a:ext uri="{FF2B5EF4-FFF2-40B4-BE49-F238E27FC236}">
                  <a16:creationId xmlns:a16="http://schemas.microsoft.com/office/drawing/2014/main" id="{C4D85052-28B6-5442-81FD-7A006DFC3166}"/>
                </a:ext>
              </a:extLst>
            </p:cNvPr>
            <p:cNvGrpSpPr/>
            <p:nvPr/>
          </p:nvGrpSpPr>
          <p:grpSpPr>
            <a:xfrm>
              <a:off x="526914" y="1991362"/>
              <a:ext cx="2192926" cy="1437638"/>
              <a:chOff x="-148028" y="4006072"/>
              <a:chExt cx="2802906" cy="2124206"/>
            </a:xfrm>
          </p:grpSpPr>
          <p:grpSp>
            <p:nvGrpSpPr>
              <p:cNvPr id="63" name="Group 17">
                <a:extLst>
                  <a:ext uri="{FF2B5EF4-FFF2-40B4-BE49-F238E27FC236}">
                    <a16:creationId xmlns:a16="http://schemas.microsoft.com/office/drawing/2014/main" id="{C0810EE6-64ED-1B4C-8F2D-65DD55729EB7}"/>
                  </a:ext>
                </a:extLst>
              </p:cNvPr>
              <p:cNvGrpSpPr>
                <a:grpSpLocks/>
              </p:cNvGrpSpPr>
              <p:nvPr/>
            </p:nvGrpSpPr>
            <p:grpSpPr bwMode="auto">
              <a:xfrm>
                <a:off x="954665" y="4006072"/>
                <a:ext cx="1700213" cy="1866900"/>
                <a:chOff x="2823" y="1736"/>
                <a:chExt cx="1071" cy="1176"/>
              </a:xfrm>
            </p:grpSpPr>
            <p:sp>
              <p:nvSpPr>
                <p:cNvPr id="67" name="Line 9">
                  <a:extLst>
                    <a:ext uri="{FF2B5EF4-FFF2-40B4-BE49-F238E27FC236}">
                      <a16:creationId xmlns:a16="http://schemas.microsoft.com/office/drawing/2014/main" id="{09757ECD-0585-0248-AA47-8C21C016A383}"/>
                    </a:ext>
                  </a:extLst>
                </p:cNvPr>
                <p:cNvSpPr>
                  <a:spLocks noChangeShapeType="1"/>
                </p:cNvSpPr>
                <p:nvPr/>
              </p:nvSpPr>
              <p:spPr bwMode="auto">
                <a:xfrm>
                  <a:off x="3367" y="2126"/>
                  <a:ext cx="527" cy="0"/>
                </a:xfrm>
                <a:prstGeom prst="line">
                  <a:avLst/>
                </a:prstGeom>
                <a:noFill/>
                <a:ln w="57150">
                  <a:solidFill>
                    <a:schemeClr val="bg1"/>
                  </a:solidFill>
                  <a:round/>
                  <a:headEnd type="triangle" w="med" len="med"/>
                  <a:tailEnd type="triangle" w="med" len="med"/>
                </a:ln>
              </p:spPr>
              <p:txBody>
                <a:bodyPr>
                  <a:prstTxWarp prst="textNoShape">
                    <a:avLst/>
                  </a:prstTxWarp>
                </a:bodyPr>
                <a:lstStyle/>
                <a:p>
                  <a:endParaRPr lang="en-GB">
                    <a:solidFill>
                      <a:srgbClr val="000000"/>
                    </a:solidFill>
                  </a:endParaRPr>
                </a:p>
              </p:txBody>
            </p:sp>
            <p:sp>
              <p:nvSpPr>
                <p:cNvPr id="68" name="Oval 10" descr="Wide upward diagonal">
                  <a:extLst>
                    <a:ext uri="{FF2B5EF4-FFF2-40B4-BE49-F238E27FC236}">
                      <a16:creationId xmlns:a16="http://schemas.microsoft.com/office/drawing/2014/main" id="{7072FDBB-CE75-8047-B1E7-1F74F77D5837}"/>
                    </a:ext>
                  </a:extLst>
                </p:cNvPr>
                <p:cNvSpPr>
                  <a:spLocks noChangeArrowheads="1"/>
                </p:cNvSpPr>
                <p:nvPr/>
              </p:nvSpPr>
              <p:spPr bwMode="auto">
                <a:xfrm>
                  <a:off x="2823" y="1736"/>
                  <a:ext cx="463" cy="1176"/>
                </a:xfrm>
                <a:prstGeom prst="ellipse">
                  <a:avLst/>
                </a:prstGeom>
                <a:pattFill prst="wdUpDiag">
                  <a:fgClr>
                    <a:schemeClr val="accent1"/>
                  </a:fgClr>
                  <a:bgClr>
                    <a:srgbClr val="FFFFFF"/>
                  </a:bgClr>
                </a:pattFill>
                <a:ln w="19050">
                  <a:solidFill>
                    <a:srgbClr val="FF0000"/>
                  </a:solidFill>
                  <a:round/>
                  <a:headEnd/>
                  <a:tailEnd/>
                </a:ln>
              </p:spPr>
              <p:txBody>
                <a:bodyPr wrap="none" anchor="ctr">
                  <a:prstTxWarp prst="textNoShape">
                    <a:avLst/>
                  </a:prstTxWarp>
                </a:bodyPr>
                <a:lstStyle/>
                <a:p>
                  <a:endParaRPr lang="en-GB" dirty="0">
                    <a:solidFill>
                      <a:srgbClr val="FF0000"/>
                    </a:solidFill>
                  </a:endParaRPr>
                </a:p>
              </p:txBody>
            </p:sp>
          </p:grpSp>
          <p:cxnSp>
            <p:nvCxnSpPr>
              <p:cNvPr id="64" name="Straight Arrow Connector 63">
                <a:extLst>
                  <a:ext uri="{FF2B5EF4-FFF2-40B4-BE49-F238E27FC236}">
                    <a16:creationId xmlns:a16="http://schemas.microsoft.com/office/drawing/2014/main" id="{059DC7D6-69EA-A741-9685-674151627CBF}"/>
                  </a:ext>
                </a:extLst>
              </p:cNvPr>
              <p:cNvCxnSpPr>
                <a:cxnSpLocks/>
              </p:cNvCxnSpPr>
              <p:nvPr/>
            </p:nvCxnSpPr>
            <p:spPr bwMode="auto">
              <a:xfrm flipH="1">
                <a:off x="586038" y="4951694"/>
                <a:ext cx="736133" cy="0"/>
              </a:xfrm>
              <a:prstGeom prst="straightConnector1">
                <a:avLst/>
              </a:prstGeom>
              <a:solidFill>
                <a:schemeClr val="accent1"/>
              </a:solidFill>
              <a:ln w="19050" cap="flat" cmpd="sng" algn="ctr">
                <a:solidFill>
                  <a:schemeClr val="tx1"/>
                </a:solidFill>
                <a:prstDash val="solid"/>
                <a:round/>
                <a:headEnd type="none" w="med" len="med"/>
                <a:tailEnd type="arrow"/>
              </a:ln>
              <a:effectLst/>
            </p:spPr>
          </p:cxnSp>
          <p:sp>
            <p:nvSpPr>
              <p:cNvPr id="65" name="TextBox 64">
                <a:extLst>
                  <a:ext uri="{FF2B5EF4-FFF2-40B4-BE49-F238E27FC236}">
                    <a16:creationId xmlns:a16="http://schemas.microsoft.com/office/drawing/2014/main" id="{E132CC89-40CE-1E44-ABE7-D234D338C487}"/>
                  </a:ext>
                </a:extLst>
              </p:cNvPr>
              <p:cNvSpPr txBox="1"/>
              <p:nvPr/>
            </p:nvSpPr>
            <p:spPr>
              <a:xfrm>
                <a:off x="-148028" y="4523838"/>
                <a:ext cx="743631" cy="682141"/>
              </a:xfrm>
              <a:prstGeom prst="rect">
                <a:avLst/>
              </a:prstGeom>
              <a:noFill/>
            </p:spPr>
            <p:txBody>
              <a:bodyPr wrap="square" rtlCol="0">
                <a:spAutoFit/>
              </a:bodyPr>
              <a:lstStyle/>
              <a:p>
                <a:r>
                  <a:rPr lang="en-US" dirty="0" err="1"/>
                  <a:t>dS</a:t>
                </a:r>
                <a:endParaRPr lang="en-US" dirty="0"/>
              </a:p>
            </p:txBody>
          </p:sp>
          <p:sp>
            <p:nvSpPr>
              <p:cNvPr id="66" name="TextBox 65">
                <a:extLst>
                  <a:ext uri="{FF2B5EF4-FFF2-40B4-BE49-F238E27FC236}">
                    <a16:creationId xmlns:a16="http://schemas.microsoft.com/office/drawing/2014/main" id="{0FAE3921-7FCC-FF46-AD45-294AF2B7BE09}"/>
                  </a:ext>
                </a:extLst>
              </p:cNvPr>
              <p:cNvSpPr txBox="1"/>
              <p:nvPr/>
            </p:nvSpPr>
            <p:spPr>
              <a:xfrm>
                <a:off x="1491432" y="5668613"/>
                <a:ext cx="406397" cy="461665"/>
              </a:xfrm>
              <a:prstGeom prst="rect">
                <a:avLst/>
              </a:prstGeom>
              <a:noFill/>
            </p:spPr>
            <p:txBody>
              <a:bodyPr wrap="square" rtlCol="0">
                <a:spAutoFit/>
              </a:bodyPr>
              <a:lstStyle/>
              <a:p>
                <a:r>
                  <a:rPr lang="en-US" dirty="0"/>
                  <a:t>C</a:t>
                </a:r>
              </a:p>
            </p:txBody>
          </p:sp>
        </p:grpSp>
        <p:cxnSp>
          <p:nvCxnSpPr>
            <p:cNvPr id="50" name="Straight Arrow Connector 49">
              <a:extLst>
                <a:ext uri="{FF2B5EF4-FFF2-40B4-BE49-F238E27FC236}">
                  <a16:creationId xmlns:a16="http://schemas.microsoft.com/office/drawing/2014/main" id="{79A1D63C-F558-6C4D-A4CF-5C5C4C1DC1E6}"/>
                </a:ext>
              </a:extLst>
            </p:cNvPr>
            <p:cNvCxnSpPr>
              <a:cxnSpLocks/>
            </p:cNvCxnSpPr>
            <p:nvPr/>
          </p:nvCxnSpPr>
          <p:spPr bwMode="auto">
            <a:xfrm flipH="1">
              <a:off x="1041576" y="2138931"/>
              <a:ext cx="581799" cy="0"/>
            </a:xfrm>
            <a:prstGeom prst="straightConnector1">
              <a:avLst/>
            </a:prstGeom>
            <a:solidFill>
              <a:schemeClr val="accent1"/>
            </a:solidFill>
            <a:ln w="34925" cap="flat" cmpd="sng" algn="ctr">
              <a:solidFill>
                <a:schemeClr val="accent6">
                  <a:lumMod val="75000"/>
                </a:schemeClr>
              </a:solidFill>
              <a:prstDash val="solid"/>
              <a:round/>
              <a:headEnd type="none" w="med" len="med"/>
              <a:tailEnd type="arrow"/>
            </a:ln>
            <a:effectLst/>
          </p:spPr>
        </p:cxnSp>
        <p:cxnSp>
          <p:nvCxnSpPr>
            <p:cNvPr id="52" name="Straight Arrow Connector 51">
              <a:extLst>
                <a:ext uri="{FF2B5EF4-FFF2-40B4-BE49-F238E27FC236}">
                  <a16:creationId xmlns:a16="http://schemas.microsoft.com/office/drawing/2014/main" id="{9203FFC9-28F3-A54D-AA65-21E5C35448F7}"/>
                </a:ext>
              </a:extLst>
            </p:cNvPr>
            <p:cNvCxnSpPr>
              <a:cxnSpLocks/>
            </p:cNvCxnSpPr>
            <p:nvPr/>
          </p:nvCxnSpPr>
          <p:spPr bwMode="auto">
            <a:xfrm flipH="1">
              <a:off x="1041576" y="2466248"/>
              <a:ext cx="581799" cy="0"/>
            </a:xfrm>
            <a:prstGeom prst="straightConnector1">
              <a:avLst/>
            </a:prstGeom>
            <a:solidFill>
              <a:schemeClr val="accent1"/>
            </a:solidFill>
            <a:ln w="34925" cap="flat" cmpd="sng" algn="ctr">
              <a:solidFill>
                <a:schemeClr val="accent6">
                  <a:lumMod val="75000"/>
                </a:schemeClr>
              </a:solidFill>
              <a:prstDash val="solid"/>
              <a:round/>
              <a:headEnd type="none" w="med" len="med"/>
              <a:tailEnd type="arrow"/>
            </a:ln>
            <a:effectLst/>
          </p:spPr>
        </p:cxnSp>
        <p:cxnSp>
          <p:nvCxnSpPr>
            <p:cNvPr id="53" name="Straight Arrow Connector 52">
              <a:extLst>
                <a:ext uri="{FF2B5EF4-FFF2-40B4-BE49-F238E27FC236}">
                  <a16:creationId xmlns:a16="http://schemas.microsoft.com/office/drawing/2014/main" id="{3C863AD3-94D6-9346-82F7-38E2A264084D}"/>
                </a:ext>
              </a:extLst>
            </p:cNvPr>
            <p:cNvCxnSpPr>
              <a:cxnSpLocks/>
            </p:cNvCxnSpPr>
            <p:nvPr/>
          </p:nvCxnSpPr>
          <p:spPr bwMode="auto">
            <a:xfrm flipH="1">
              <a:off x="1038310" y="2804399"/>
              <a:ext cx="581799" cy="0"/>
            </a:xfrm>
            <a:prstGeom prst="straightConnector1">
              <a:avLst/>
            </a:prstGeom>
            <a:solidFill>
              <a:schemeClr val="accent1"/>
            </a:solidFill>
            <a:ln w="34925" cap="flat" cmpd="sng" algn="ctr">
              <a:solidFill>
                <a:schemeClr val="accent6">
                  <a:lumMod val="75000"/>
                </a:schemeClr>
              </a:solidFill>
              <a:prstDash val="solid"/>
              <a:round/>
              <a:headEnd type="none" w="med" len="med"/>
              <a:tailEnd type="arrow"/>
            </a:ln>
            <a:effectLst/>
          </p:spPr>
        </p:cxnSp>
        <p:cxnSp>
          <p:nvCxnSpPr>
            <p:cNvPr id="55" name="Straight Arrow Connector 54">
              <a:extLst>
                <a:ext uri="{FF2B5EF4-FFF2-40B4-BE49-F238E27FC236}">
                  <a16:creationId xmlns:a16="http://schemas.microsoft.com/office/drawing/2014/main" id="{2F3EB16F-066D-5A47-996F-22CF81A25DEE}"/>
                </a:ext>
              </a:extLst>
            </p:cNvPr>
            <p:cNvCxnSpPr>
              <a:cxnSpLocks/>
            </p:cNvCxnSpPr>
            <p:nvPr/>
          </p:nvCxnSpPr>
          <p:spPr bwMode="auto">
            <a:xfrm flipH="1">
              <a:off x="1101230" y="3199517"/>
              <a:ext cx="581799" cy="0"/>
            </a:xfrm>
            <a:prstGeom prst="straightConnector1">
              <a:avLst/>
            </a:prstGeom>
            <a:solidFill>
              <a:schemeClr val="accent1"/>
            </a:solidFill>
            <a:ln w="34925" cap="flat" cmpd="sng" algn="ctr">
              <a:solidFill>
                <a:schemeClr val="accent6">
                  <a:lumMod val="75000"/>
                </a:schemeClr>
              </a:solidFill>
              <a:prstDash val="solid"/>
              <a:round/>
              <a:headEnd type="none" w="med" len="med"/>
              <a:tailEnd type="arrow"/>
            </a:ln>
            <a:effectLst/>
          </p:spPr>
        </p:cxnSp>
        <p:cxnSp>
          <p:nvCxnSpPr>
            <p:cNvPr id="56" name="Straight Arrow Connector 55">
              <a:extLst>
                <a:ext uri="{FF2B5EF4-FFF2-40B4-BE49-F238E27FC236}">
                  <a16:creationId xmlns:a16="http://schemas.microsoft.com/office/drawing/2014/main" id="{A8F57F58-1763-8842-AB41-56DFA87F7D0A}"/>
                </a:ext>
              </a:extLst>
            </p:cNvPr>
            <p:cNvCxnSpPr>
              <a:cxnSpLocks/>
            </p:cNvCxnSpPr>
            <p:nvPr/>
          </p:nvCxnSpPr>
          <p:spPr bwMode="auto">
            <a:xfrm flipH="1">
              <a:off x="1844146" y="2117824"/>
              <a:ext cx="581799" cy="0"/>
            </a:xfrm>
            <a:prstGeom prst="straightConnector1">
              <a:avLst/>
            </a:prstGeom>
            <a:solidFill>
              <a:schemeClr val="accent1"/>
            </a:solidFill>
            <a:ln w="34925" cap="flat" cmpd="sng" algn="ctr">
              <a:solidFill>
                <a:schemeClr val="accent6">
                  <a:lumMod val="75000"/>
                </a:schemeClr>
              </a:solidFill>
              <a:prstDash val="solid"/>
              <a:round/>
              <a:headEnd type="none" w="med" len="med"/>
              <a:tailEnd type="none"/>
            </a:ln>
            <a:effectLst/>
          </p:spPr>
        </p:cxnSp>
        <p:cxnSp>
          <p:nvCxnSpPr>
            <p:cNvPr id="58" name="Straight Arrow Connector 57">
              <a:extLst>
                <a:ext uri="{FF2B5EF4-FFF2-40B4-BE49-F238E27FC236}">
                  <a16:creationId xmlns:a16="http://schemas.microsoft.com/office/drawing/2014/main" id="{46915B1F-13D4-104B-8EE4-839341F50D7C}"/>
                </a:ext>
              </a:extLst>
            </p:cNvPr>
            <p:cNvCxnSpPr>
              <a:cxnSpLocks/>
            </p:cNvCxnSpPr>
            <p:nvPr/>
          </p:nvCxnSpPr>
          <p:spPr bwMode="auto">
            <a:xfrm flipH="1">
              <a:off x="1966259" y="2807353"/>
              <a:ext cx="581799" cy="0"/>
            </a:xfrm>
            <a:prstGeom prst="straightConnector1">
              <a:avLst/>
            </a:prstGeom>
            <a:solidFill>
              <a:schemeClr val="accent1"/>
            </a:solidFill>
            <a:ln w="34925" cap="flat" cmpd="sng" algn="ctr">
              <a:solidFill>
                <a:schemeClr val="accent6">
                  <a:lumMod val="75000"/>
                </a:schemeClr>
              </a:solidFill>
              <a:prstDash val="solid"/>
              <a:round/>
              <a:headEnd type="none" w="med" len="med"/>
              <a:tailEnd type="none"/>
            </a:ln>
            <a:effectLst/>
          </p:spPr>
        </p:cxnSp>
        <p:cxnSp>
          <p:nvCxnSpPr>
            <p:cNvPr id="60" name="Straight Arrow Connector 59">
              <a:extLst>
                <a:ext uri="{FF2B5EF4-FFF2-40B4-BE49-F238E27FC236}">
                  <a16:creationId xmlns:a16="http://schemas.microsoft.com/office/drawing/2014/main" id="{26EBC668-201E-F346-BF81-7F69CC55C44C}"/>
                </a:ext>
              </a:extLst>
            </p:cNvPr>
            <p:cNvCxnSpPr>
              <a:cxnSpLocks/>
            </p:cNvCxnSpPr>
            <p:nvPr/>
          </p:nvCxnSpPr>
          <p:spPr bwMode="auto">
            <a:xfrm flipH="1">
              <a:off x="1802444" y="3199517"/>
              <a:ext cx="581799" cy="0"/>
            </a:xfrm>
            <a:prstGeom prst="straightConnector1">
              <a:avLst/>
            </a:prstGeom>
            <a:solidFill>
              <a:schemeClr val="accent1"/>
            </a:solidFill>
            <a:ln w="34925" cap="flat" cmpd="sng" algn="ctr">
              <a:solidFill>
                <a:schemeClr val="accent6">
                  <a:lumMod val="75000"/>
                </a:schemeClr>
              </a:solidFill>
              <a:prstDash val="solid"/>
              <a:round/>
              <a:headEnd type="none" w="med" len="med"/>
              <a:tailEnd type="none"/>
            </a:ln>
            <a:effectLst/>
          </p:spPr>
        </p:cxnSp>
        <p:cxnSp>
          <p:nvCxnSpPr>
            <p:cNvPr id="61" name="Straight Arrow Connector 60">
              <a:extLst>
                <a:ext uri="{FF2B5EF4-FFF2-40B4-BE49-F238E27FC236}">
                  <a16:creationId xmlns:a16="http://schemas.microsoft.com/office/drawing/2014/main" id="{E573D0C4-9AB9-A046-B642-F72A159C9A5B}"/>
                </a:ext>
              </a:extLst>
            </p:cNvPr>
            <p:cNvCxnSpPr>
              <a:cxnSpLocks/>
            </p:cNvCxnSpPr>
            <p:nvPr/>
          </p:nvCxnSpPr>
          <p:spPr bwMode="auto">
            <a:xfrm flipH="1">
              <a:off x="1961420" y="2466248"/>
              <a:ext cx="581799" cy="0"/>
            </a:xfrm>
            <a:prstGeom prst="straightConnector1">
              <a:avLst/>
            </a:prstGeom>
            <a:solidFill>
              <a:schemeClr val="accent1"/>
            </a:solidFill>
            <a:ln w="34925" cap="flat" cmpd="sng" algn="ctr">
              <a:solidFill>
                <a:schemeClr val="accent6">
                  <a:lumMod val="75000"/>
                </a:schemeClr>
              </a:solidFill>
              <a:prstDash val="solid"/>
              <a:round/>
              <a:headEnd type="none" w="med" len="med"/>
              <a:tailEnd type="none"/>
            </a:ln>
            <a:effectLst/>
          </p:spPr>
        </p:cxnSp>
        <p:sp>
          <p:nvSpPr>
            <p:cNvPr id="62" name="TextBox 61">
              <a:extLst>
                <a:ext uri="{FF2B5EF4-FFF2-40B4-BE49-F238E27FC236}">
                  <a16:creationId xmlns:a16="http://schemas.microsoft.com/office/drawing/2014/main" id="{C0D575CB-40D0-244F-BA40-B45423C74FC6}"/>
                </a:ext>
              </a:extLst>
            </p:cNvPr>
            <p:cNvSpPr txBox="1"/>
            <p:nvPr/>
          </p:nvSpPr>
          <p:spPr>
            <a:xfrm>
              <a:off x="2425945" y="1834599"/>
              <a:ext cx="317955" cy="461665"/>
            </a:xfrm>
            <a:prstGeom prst="rect">
              <a:avLst/>
            </a:prstGeom>
            <a:noFill/>
          </p:spPr>
          <p:txBody>
            <a:bodyPr wrap="square" rtlCol="0">
              <a:spAutoFit/>
            </a:bodyPr>
            <a:lstStyle/>
            <a:p>
              <a:r>
                <a:rPr lang="en-US" dirty="0">
                  <a:solidFill>
                    <a:srgbClr val="002060"/>
                  </a:solidFill>
                </a:rPr>
                <a:t>B</a:t>
              </a:r>
            </a:p>
          </p:txBody>
        </p:sp>
      </p:grpSp>
      <p:sp>
        <p:nvSpPr>
          <p:cNvPr id="71" name="TextBox 70">
            <a:extLst>
              <a:ext uri="{FF2B5EF4-FFF2-40B4-BE49-F238E27FC236}">
                <a16:creationId xmlns:a16="http://schemas.microsoft.com/office/drawing/2014/main" id="{9C502A83-D3AE-C044-93BD-297141ED2CDC}"/>
              </a:ext>
            </a:extLst>
          </p:cNvPr>
          <p:cNvSpPr txBox="1"/>
          <p:nvPr/>
        </p:nvSpPr>
        <p:spPr>
          <a:xfrm>
            <a:off x="118501" y="3675082"/>
            <a:ext cx="1470199" cy="646331"/>
          </a:xfrm>
          <a:prstGeom prst="rect">
            <a:avLst/>
          </a:prstGeom>
          <a:noFill/>
        </p:spPr>
        <p:txBody>
          <a:bodyPr wrap="square" rtlCol="0">
            <a:spAutoFit/>
          </a:bodyPr>
          <a:lstStyle/>
          <a:p>
            <a:r>
              <a:rPr lang="en-US" sz="1800" dirty="0"/>
              <a:t>Reducing field strength</a:t>
            </a:r>
          </a:p>
        </p:txBody>
      </p:sp>
      <p:cxnSp>
        <p:nvCxnSpPr>
          <p:cNvPr id="8" name="Straight Arrow Connector 7">
            <a:extLst>
              <a:ext uri="{FF2B5EF4-FFF2-40B4-BE49-F238E27FC236}">
                <a16:creationId xmlns:a16="http://schemas.microsoft.com/office/drawing/2014/main" id="{3F47DAAC-7E1D-F842-B436-6A854C200657}"/>
              </a:ext>
            </a:extLst>
          </p:cNvPr>
          <p:cNvCxnSpPr>
            <a:cxnSpLocks/>
          </p:cNvCxnSpPr>
          <p:nvPr/>
        </p:nvCxnSpPr>
        <p:spPr bwMode="auto">
          <a:xfrm>
            <a:off x="1703776" y="3640766"/>
            <a:ext cx="0" cy="675426"/>
          </a:xfrm>
          <a:prstGeom prst="straightConnector1">
            <a:avLst/>
          </a:prstGeom>
          <a:solidFill>
            <a:schemeClr val="accent1"/>
          </a:solidFill>
          <a:ln w="12700" cap="flat" cmpd="sng" algn="ctr">
            <a:solidFill>
              <a:schemeClr val="tx1"/>
            </a:solidFill>
            <a:prstDash val="solid"/>
            <a:round/>
            <a:headEnd type="none" w="med" len="med"/>
            <a:tailEnd type="triangle"/>
          </a:ln>
          <a:effectLst/>
        </p:spPr>
      </p:cxnSp>
      <p:grpSp>
        <p:nvGrpSpPr>
          <p:cNvPr id="73" name="Group 72">
            <a:extLst>
              <a:ext uri="{FF2B5EF4-FFF2-40B4-BE49-F238E27FC236}">
                <a16:creationId xmlns:a16="http://schemas.microsoft.com/office/drawing/2014/main" id="{4FF4B797-9D15-FF46-8581-ED15BD3772E7}"/>
              </a:ext>
            </a:extLst>
          </p:cNvPr>
          <p:cNvGrpSpPr/>
          <p:nvPr/>
        </p:nvGrpSpPr>
        <p:grpSpPr>
          <a:xfrm>
            <a:off x="3356275" y="2103527"/>
            <a:ext cx="2216986" cy="1594401"/>
            <a:chOff x="526914" y="1834599"/>
            <a:chExt cx="2216986" cy="1594401"/>
          </a:xfrm>
        </p:grpSpPr>
        <p:grpSp>
          <p:nvGrpSpPr>
            <p:cNvPr id="74" name="Group 73">
              <a:extLst>
                <a:ext uri="{FF2B5EF4-FFF2-40B4-BE49-F238E27FC236}">
                  <a16:creationId xmlns:a16="http://schemas.microsoft.com/office/drawing/2014/main" id="{78A391CA-8DBF-4142-9E4F-06FEC4D7811D}"/>
                </a:ext>
              </a:extLst>
            </p:cNvPr>
            <p:cNvGrpSpPr/>
            <p:nvPr/>
          </p:nvGrpSpPr>
          <p:grpSpPr>
            <a:xfrm>
              <a:off x="526914" y="1991362"/>
              <a:ext cx="2192926" cy="1437638"/>
              <a:chOff x="-148028" y="4006072"/>
              <a:chExt cx="2802906" cy="2124206"/>
            </a:xfrm>
          </p:grpSpPr>
          <p:grpSp>
            <p:nvGrpSpPr>
              <p:cNvPr id="88" name="Group 17">
                <a:extLst>
                  <a:ext uri="{FF2B5EF4-FFF2-40B4-BE49-F238E27FC236}">
                    <a16:creationId xmlns:a16="http://schemas.microsoft.com/office/drawing/2014/main" id="{3A3F442B-E88C-3A47-887D-6FF33953CC6D}"/>
                  </a:ext>
                </a:extLst>
              </p:cNvPr>
              <p:cNvGrpSpPr>
                <a:grpSpLocks/>
              </p:cNvGrpSpPr>
              <p:nvPr/>
            </p:nvGrpSpPr>
            <p:grpSpPr bwMode="auto">
              <a:xfrm>
                <a:off x="954665" y="4006072"/>
                <a:ext cx="1700213" cy="1866900"/>
                <a:chOff x="2823" y="1736"/>
                <a:chExt cx="1071" cy="1176"/>
              </a:xfrm>
            </p:grpSpPr>
            <p:sp>
              <p:nvSpPr>
                <p:cNvPr id="92" name="Line 9">
                  <a:extLst>
                    <a:ext uri="{FF2B5EF4-FFF2-40B4-BE49-F238E27FC236}">
                      <a16:creationId xmlns:a16="http://schemas.microsoft.com/office/drawing/2014/main" id="{E379DD25-827B-EB4D-888F-07E4BBB8908E}"/>
                    </a:ext>
                  </a:extLst>
                </p:cNvPr>
                <p:cNvSpPr>
                  <a:spLocks noChangeShapeType="1"/>
                </p:cNvSpPr>
                <p:nvPr/>
              </p:nvSpPr>
              <p:spPr bwMode="auto">
                <a:xfrm>
                  <a:off x="3367" y="2126"/>
                  <a:ext cx="527" cy="0"/>
                </a:xfrm>
                <a:prstGeom prst="line">
                  <a:avLst/>
                </a:prstGeom>
                <a:noFill/>
                <a:ln w="57150">
                  <a:solidFill>
                    <a:schemeClr val="bg1"/>
                  </a:solidFill>
                  <a:round/>
                  <a:headEnd type="triangle" w="med" len="med"/>
                  <a:tailEnd type="triangle" w="med" len="med"/>
                </a:ln>
              </p:spPr>
              <p:txBody>
                <a:bodyPr>
                  <a:prstTxWarp prst="textNoShape">
                    <a:avLst/>
                  </a:prstTxWarp>
                </a:bodyPr>
                <a:lstStyle/>
                <a:p>
                  <a:endParaRPr lang="en-GB">
                    <a:solidFill>
                      <a:srgbClr val="000000"/>
                    </a:solidFill>
                  </a:endParaRPr>
                </a:p>
              </p:txBody>
            </p:sp>
            <p:sp>
              <p:nvSpPr>
                <p:cNvPr id="93" name="Oval 10" descr="Wide upward diagonal">
                  <a:extLst>
                    <a:ext uri="{FF2B5EF4-FFF2-40B4-BE49-F238E27FC236}">
                      <a16:creationId xmlns:a16="http://schemas.microsoft.com/office/drawing/2014/main" id="{F4B5E108-BEA8-984E-82AE-A4EF5042CD68}"/>
                    </a:ext>
                  </a:extLst>
                </p:cNvPr>
                <p:cNvSpPr>
                  <a:spLocks noChangeArrowheads="1"/>
                </p:cNvSpPr>
                <p:nvPr/>
              </p:nvSpPr>
              <p:spPr bwMode="auto">
                <a:xfrm>
                  <a:off x="2823" y="1736"/>
                  <a:ext cx="463" cy="1176"/>
                </a:xfrm>
                <a:prstGeom prst="ellipse">
                  <a:avLst/>
                </a:prstGeom>
                <a:pattFill prst="wdUpDiag">
                  <a:fgClr>
                    <a:schemeClr val="accent1"/>
                  </a:fgClr>
                  <a:bgClr>
                    <a:srgbClr val="FFFFFF"/>
                  </a:bgClr>
                </a:pattFill>
                <a:ln w="19050">
                  <a:solidFill>
                    <a:srgbClr val="FF0000"/>
                  </a:solidFill>
                  <a:round/>
                  <a:headEnd/>
                  <a:tailEnd/>
                </a:ln>
              </p:spPr>
              <p:txBody>
                <a:bodyPr wrap="none" anchor="ctr">
                  <a:prstTxWarp prst="textNoShape">
                    <a:avLst/>
                  </a:prstTxWarp>
                </a:bodyPr>
                <a:lstStyle/>
                <a:p>
                  <a:endParaRPr lang="en-GB" dirty="0">
                    <a:solidFill>
                      <a:srgbClr val="FF0000"/>
                    </a:solidFill>
                  </a:endParaRPr>
                </a:p>
              </p:txBody>
            </p:sp>
          </p:grpSp>
          <p:cxnSp>
            <p:nvCxnSpPr>
              <p:cNvPr id="89" name="Straight Arrow Connector 88">
                <a:extLst>
                  <a:ext uri="{FF2B5EF4-FFF2-40B4-BE49-F238E27FC236}">
                    <a16:creationId xmlns:a16="http://schemas.microsoft.com/office/drawing/2014/main" id="{D0803BCB-6414-6A4B-BD5D-5A2BF33B2189}"/>
                  </a:ext>
                </a:extLst>
              </p:cNvPr>
              <p:cNvCxnSpPr>
                <a:cxnSpLocks/>
              </p:cNvCxnSpPr>
              <p:nvPr/>
            </p:nvCxnSpPr>
            <p:spPr bwMode="auto">
              <a:xfrm flipH="1">
                <a:off x="586038" y="4951694"/>
                <a:ext cx="736133" cy="0"/>
              </a:xfrm>
              <a:prstGeom prst="straightConnector1">
                <a:avLst/>
              </a:prstGeom>
              <a:solidFill>
                <a:schemeClr val="accent1"/>
              </a:solidFill>
              <a:ln w="19050" cap="flat" cmpd="sng" algn="ctr">
                <a:solidFill>
                  <a:schemeClr val="tx1"/>
                </a:solidFill>
                <a:prstDash val="solid"/>
                <a:round/>
                <a:headEnd type="none" w="med" len="med"/>
                <a:tailEnd type="arrow"/>
              </a:ln>
              <a:effectLst/>
            </p:spPr>
          </p:cxnSp>
          <p:sp>
            <p:nvSpPr>
              <p:cNvPr id="90" name="TextBox 89">
                <a:extLst>
                  <a:ext uri="{FF2B5EF4-FFF2-40B4-BE49-F238E27FC236}">
                    <a16:creationId xmlns:a16="http://schemas.microsoft.com/office/drawing/2014/main" id="{F382F6CB-B064-E449-8C05-D30502810342}"/>
                  </a:ext>
                </a:extLst>
              </p:cNvPr>
              <p:cNvSpPr txBox="1"/>
              <p:nvPr/>
            </p:nvSpPr>
            <p:spPr>
              <a:xfrm>
                <a:off x="-148028" y="4523838"/>
                <a:ext cx="743631" cy="682141"/>
              </a:xfrm>
              <a:prstGeom prst="rect">
                <a:avLst/>
              </a:prstGeom>
              <a:noFill/>
            </p:spPr>
            <p:txBody>
              <a:bodyPr wrap="square" rtlCol="0">
                <a:spAutoFit/>
              </a:bodyPr>
              <a:lstStyle/>
              <a:p>
                <a:r>
                  <a:rPr lang="en-US" dirty="0" err="1"/>
                  <a:t>dS</a:t>
                </a:r>
                <a:endParaRPr lang="en-US" dirty="0"/>
              </a:p>
            </p:txBody>
          </p:sp>
          <p:sp>
            <p:nvSpPr>
              <p:cNvPr id="91" name="TextBox 90">
                <a:extLst>
                  <a:ext uri="{FF2B5EF4-FFF2-40B4-BE49-F238E27FC236}">
                    <a16:creationId xmlns:a16="http://schemas.microsoft.com/office/drawing/2014/main" id="{ADE6C628-EC58-6F49-9741-3ACA1CDB598C}"/>
                  </a:ext>
                </a:extLst>
              </p:cNvPr>
              <p:cNvSpPr txBox="1"/>
              <p:nvPr/>
            </p:nvSpPr>
            <p:spPr>
              <a:xfrm>
                <a:off x="1491432" y="5668613"/>
                <a:ext cx="406397" cy="461665"/>
              </a:xfrm>
              <a:prstGeom prst="rect">
                <a:avLst/>
              </a:prstGeom>
              <a:noFill/>
            </p:spPr>
            <p:txBody>
              <a:bodyPr wrap="square" rtlCol="0">
                <a:spAutoFit/>
              </a:bodyPr>
              <a:lstStyle/>
              <a:p>
                <a:r>
                  <a:rPr lang="en-US" dirty="0"/>
                  <a:t>C</a:t>
                </a:r>
              </a:p>
            </p:txBody>
          </p:sp>
        </p:grpSp>
        <p:cxnSp>
          <p:nvCxnSpPr>
            <p:cNvPr id="75" name="Straight Arrow Connector 74">
              <a:extLst>
                <a:ext uri="{FF2B5EF4-FFF2-40B4-BE49-F238E27FC236}">
                  <a16:creationId xmlns:a16="http://schemas.microsoft.com/office/drawing/2014/main" id="{C56B95D9-A0F5-2A4D-ABE4-6DDC8E88691C}"/>
                </a:ext>
              </a:extLst>
            </p:cNvPr>
            <p:cNvCxnSpPr>
              <a:cxnSpLocks/>
            </p:cNvCxnSpPr>
            <p:nvPr/>
          </p:nvCxnSpPr>
          <p:spPr bwMode="auto">
            <a:xfrm flipH="1">
              <a:off x="1041576" y="2138931"/>
              <a:ext cx="581799" cy="0"/>
            </a:xfrm>
            <a:prstGeom prst="straightConnector1">
              <a:avLst/>
            </a:prstGeom>
            <a:solidFill>
              <a:schemeClr val="accent1"/>
            </a:solidFill>
            <a:ln w="34925" cap="flat" cmpd="sng" algn="ctr">
              <a:solidFill>
                <a:schemeClr val="accent6">
                  <a:lumMod val="75000"/>
                </a:schemeClr>
              </a:solidFill>
              <a:prstDash val="solid"/>
              <a:round/>
              <a:headEnd type="none" w="med" len="med"/>
              <a:tailEnd type="arrow"/>
            </a:ln>
            <a:effectLst/>
          </p:spPr>
        </p:cxnSp>
        <p:cxnSp>
          <p:nvCxnSpPr>
            <p:cNvPr id="76" name="Straight Arrow Connector 75">
              <a:extLst>
                <a:ext uri="{FF2B5EF4-FFF2-40B4-BE49-F238E27FC236}">
                  <a16:creationId xmlns:a16="http://schemas.microsoft.com/office/drawing/2014/main" id="{DE28AB58-3E15-F148-8204-191BE66FA5FA}"/>
                </a:ext>
              </a:extLst>
            </p:cNvPr>
            <p:cNvCxnSpPr>
              <a:cxnSpLocks/>
            </p:cNvCxnSpPr>
            <p:nvPr/>
          </p:nvCxnSpPr>
          <p:spPr bwMode="auto">
            <a:xfrm flipH="1">
              <a:off x="1193976" y="2291331"/>
              <a:ext cx="581799" cy="0"/>
            </a:xfrm>
            <a:prstGeom prst="straightConnector1">
              <a:avLst/>
            </a:prstGeom>
            <a:solidFill>
              <a:schemeClr val="accent1"/>
            </a:solidFill>
            <a:ln w="34925" cap="flat" cmpd="sng" algn="ctr">
              <a:solidFill>
                <a:schemeClr val="accent6">
                  <a:lumMod val="75000"/>
                </a:schemeClr>
              </a:solidFill>
              <a:prstDash val="solid"/>
              <a:round/>
              <a:headEnd type="none" w="med" len="med"/>
              <a:tailEnd type="arrow"/>
            </a:ln>
            <a:effectLst/>
          </p:spPr>
        </p:cxnSp>
        <p:cxnSp>
          <p:nvCxnSpPr>
            <p:cNvPr id="77" name="Straight Arrow Connector 76">
              <a:extLst>
                <a:ext uri="{FF2B5EF4-FFF2-40B4-BE49-F238E27FC236}">
                  <a16:creationId xmlns:a16="http://schemas.microsoft.com/office/drawing/2014/main" id="{83F4B742-2B2C-C644-B783-3376480A9E30}"/>
                </a:ext>
              </a:extLst>
            </p:cNvPr>
            <p:cNvCxnSpPr>
              <a:cxnSpLocks/>
            </p:cNvCxnSpPr>
            <p:nvPr/>
          </p:nvCxnSpPr>
          <p:spPr bwMode="auto">
            <a:xfrm flipH="1">
              <a:off x="1041576" y="2466248"/>
              <a:ext cx="581799" cy="0"/>
            </a:xfrm>
            <a:prstGeom prst="straightConnector1">
              <a:avLst/>
            </a:prstGeom>
            <a:solidFill>
              <a:schemeClr val="accent1"/>
            </a:solidFill>
            <a:ln w="34925" cap="flat" cmpd="sng" algn="ctr">
              <a:solidFill>
                <a:schemeClr val="accent6">
                  <a:lumMod val="75000"/>
                </a:schemeClr>
              </a:solidFill>
              <a:prstDash val="solid"/>
              <a:round/>
              <a:headEnd type="none" w="med" len="med"/>
              <a:tailEnd type="arrow"/>
            </a:ln>
            <a:effectLst/>
          </p:spPr>
        </p:cxnSp>
        <p:cxnSp>
          <p:nvCxnSpPr>
            <p:cNvPr id="78" name="Straight Arrow Connector 77">
              <a:extLst>
                <a:ext uri="{FF2B5EF4-FFF2-40B4-BE49-F238E27FC236}">
                  <a16:creationId xmlns:a16="http://schemas.microsoft.com/office/drawing/2014/main" id="{88D21129-E911-BB4F-88E2-CB343D46A1E4}"/>
                </a:ext>
              </a:extLst>
            </p:cNvPr>
            <p:cNvCxnSpPr>
              <a:cxnSpLocks/>
            </p:cNvCxnSpPr>
            <p:nvPr/>
          </p:nvCxnSpPr>
          <p:spPr bwMode="auto">
            <a:xfrm flipH="1">
              <a:off x="1038310" y="2804399"/>
              <a:ext cx="581799" cy="0"/>
            </a:xfrm>
            <a:prstGeom prst="straightConnector1">
              <a:avLst/>
            </a:prstGeom>
            <a:solidFill>
              <a:schemeClr val="accent1"/>
            </a:solidFill>
            <a:ln w="34925" cap="flat" cmpd="sng" algn="ctr">
              <a:solidFill>
                <a:schemeClr val="accent6">
                  <a:lumMod val="75000"/>
                </a:schemeClr>
              </a:solidFill>
              <a:prstDash val="solid"/>
              <a:round/>
              <a:headEnd type="none" w="med" len="med"/>
              <a:tailEnd type="arrow"/>
            </a:ln>
            <a:effectLst/>
          </p:spPr>
        </p:cxnSp>
        <p:cxnSp>
          <p:nvCxnSpPr>
            <p:cNvPr id="79" name="Straight Arrow Connector 78">
              <a:extLst>
                <a:ext uri="{FF2B5EF4-FFF2-40B4-BE49-F238E27FC236}">
                  <a16:creationId xmlns:a16="http://schemas.microsoft.com/office/drawing/2014/main" id="{AE05C6D0-8D2F-1449-B1AE-A8014B82153F}"/>
                </a:ext>
              </a:extLst>
            </p:cNvPr>
            <p:cNvCxnSpPr>
              <a:cxnSpLocks/>
            </p:cNvCxnSpPr>
            <p:nvPr/>
          </p:nvCxnSpPr>
          <p:spPr bwMode="auto">
            <a:xfrm flipH="1">
              <a:off x="1193975" y="2974728"/>
              <a:ext cx="581799" cy="0"/>
            </a:xfrm>
            <a:prstGeom prst="straightConnector1">
              <a:avLst/>
            </a:prstGeom>
            <a:solidFill>
              <a:schemeClr val="accent1"/>
            </a:solidFill>
            <a:ln w="34925" cap="flat" cmpd="sng" algn="ctr">
              <a:solidFill>
                <a:schemeClr val="accent6">
                  <a:lumMod val="75000"/>
                </a:schemeClr>
              </a:solidFill>
              <a:prstDash val="solid"/>
              <a:round/>
              <a:headEnd type="none" w="med" len="med"/>
              <a:tailEnd type="arrow"/>
            </a:ln>
            <a:effectLst/>
          </p:spPr>
        </p:cxnSp>
        <p:cxnSp>
          <p:nvCxnSpPr>
            <p:cNvPr id="80" name="Straight Arrow Connector 79">
              <a:extLst>
                <a:ext uri="{FF2B5EF4-FFF2-40B4-BE49-F238E27FC236}">
                  <a16:creationId xmlns:a16="http://schemas.microsoft.com/office/drawing/2014/main" id="{1D01498E-9093-694A-A14A-5818786FC926}"/>
                </a:ext>
              </a:extLst>
            </p:cNvPr>
            <p:cNvCxnSpPr>
              <a:cxnSpLocks/>
            </p:cNvCxnSpPr>
            <p:nvPr/>
          </p:nvCxnSpPr>
          <p:spPr bwMode="auto">
            <a:xfrm flipH="1">
              <a:off x="1101230" y="3199517"/>
              <a:ext cx="581799" cy="0"/>
            </a:xfrm>
            <a:prstGeom prst="straightConnector1">
              <a:avLst/>
            </a:prstGeom>
            <a:solidFill>
              <a:schemeClr val="accent1"/>
            </a:solidFill>
            <a:ln w="34925" cap="flat" cmpd="sng" algn="ctr">
              <a:solidFill>
                <a:schemeClr val="accent6">
                  <a:lumMod val="75000"/>
                </a:schemeClr>
              </a:solidFill>
              <a:prstDash val="solid"/>
              <a:round/>
              <a:headEnd type="none" w="med" len="med"/>
              <a:tailEnd type="arrow"/>
            </a:ln>
            <a:effectLst/>
          </p:spPr>
        </p:cxnSp>
        <p:cxnSp>
          <p:nvCxnSpPr>
            <p:cNvPr id="81" name="Straight Arrow Connector 80">
              <a:extLst>
                <a:ext uri="{FF2B5EF4-FFF2-40B4-BE49-F238E27FC236}">
                  <a16:creationId xmlns:a16="http://schemas.microsoft.com/office/drawing/2014/main" id="{350FB657-51ED-6A43-8E04-1016362370BC}"/>
                </a:ext>
              </a:extLst>
            </p:cNvPr>
            <p:cNvCxnSpPr>
              <a:cxnSpLocks/>
            </p:cNvCxnSpPr>
            <p:nvPr/>
          </p:nvCxnSpPr>
          <p:spPr bwMode="auto">
            <a:xfrm flipH="1">
              <a:off x="1844146" y="2117824"/>
              <a:ext cx="581799" cy="0"/>
            </a:xfrm>
            <a:prstGeom prst="straightConnector1">
              <a:avLst/>
            </a:prstGeom>
            <a:solidFill>
              <a:schemeClr val="accent1"/>
            </a:solidFill>
            <a:ln w="34925" cap="flat" cmpd="sng" algn="ctr">
              <a:solidFill>
                <a:schemeClr val="accent6">
                  <a:lumMod val="75000"/>
                </a:schemeClr>
              </a:solidFill>
              <a:prstDash val="solid"/>
              <a:round/>
              <a:headEnd type="none" w="med" len="med"/>
              <a:tailEnd type="none"/>
            </a:ln>
            <a:effectLst/>
          </p:spPr>
        </p:cxnSp>
        <p:cxnSp>
          <p:nvCxnSpPr>
            <p:cNvPr id="82" name="Straight Arrow Connector 81">
              <a:extLst>
                <a:ext uri="{FF2B5EF4-FFF2-40B4-BE49-F238E27FC236}">
                  <a16:creationId xmlns:a16="http://schemas.microsoft.com/office/drawing/2014/main" id="{298B34CC-2C54-3542-AB8E-293246DD15CD}"/>
                </a:ext>
              </a:extLst>
            </p:cNvPr>
            <p:cNvCxnSpPr>
              <a:cxnSpLocks/>
            </p:cNvCxnSpPr>
            <p:nvPr/>
          </p:nvCxnSpPr>
          <p:spPr bwMode="auto">
            <a:xfrm flipH="1">
              <a:off x="1920679" y="2291331"/>
              <a:ext cx="581799" cy="0"/>
            </a:xfrm>
            <a:prstGeom prst="straightConnector1">
              <a:avLst/>
            </a:prstGeom>
            <a:solidFill>
              <a:schemeClr val="accent1"/>
            </a:solidFill>
            <a:ln w="34925" cap="flat" cmpd="sng" algn="ctr">
              <a:solidFill>
                <a:schemeClr val="accent6">
                  <a:lumMod val="75000"/>
                </a:schemeClr>
              </a:solidFill>
              <a:prstDash val="solid"/>
              <a:round/>
              <a:headEnd type="none" w="med" len="med"/>
              <a:tailEnd type="none"/>
            </a:ln>
            <a:effectLst/>
          </p:spPr>
        </p:cxnSp>
        <p:cxnSp>
          <p:nvCxnSpPr>
            <p:cNvPr id="83" name="Straight Arrow Connector 82">
              <a:extLst>
                <a:ext uri="{FF2B5EF4-FFF2-40B4-BE49-F238E27FC236}">
                  <a16:creationId xmlns:a16="http://schemas.microsoft.com/office/drawing/2014/main" id="{3A95292E-5DCE-BE43-9E42-07CA383DE374}"/>
                </a:ext>
              </a:extLst>
            </p:cNvPr>
            <p:cNvCxnSpPr>
              <a:cxnSpLocks/>
            </p:cNvCxnSpPr>
            <p:nvPr/>
          </p:nvCxnSpPr>
          <p:spPr bwMode="auto">
            <a:xfrm flipH="1">
              <a:off x="1961421" y="2826705"/>
              <a:ext cx="581799" cy="0"/>
            </a:xfrm>
            <a:prstGeom prst="straightConnector1">
              <a:avLst/>
            </a:prstGeom>
            <a:solidFill>
              <a:schemeClr val="accent1"/>
            </a:solidFill>
            <a:ln w="34925" cap="flat" cmpd="sng" algn="ctr">
              <a:solidFill>
                <a:schemeClr val="accent6">
                  <a:lumMod val="75000"/>
                </a:schemeClr>
              </a:solidFill>
              <a:prstDash val="solid"/>
              <a:round/>
              <a:headEnd type="none" w="med" len="med"/>
              <a:tailEnd type="none"/>
            </a:ln>
            <a:effectLst/>
          </p:spPr>
        </p:cxnSp>
        <p:cxnSp>
          <p:nvCxnSpPr>
            <p:cNvPr id="84" name="Straight Arrow Connector 83">
              <a:extLst>
                <a:ext uri="{FF2B5EF4-FFF2-40B4-BE49-F238E27FC236}">
                  <a16:creationId xmlns:a16="http://schemas.microsoft.com/office/drawing/2014/main" id="{B1C61386-CBE8-3A49-A816-3D098A521056}"/>
                </a:ext>
              </a:extLst>
            </p:cNvPr>
            <p:cNvCxnSpPr>
              <a:cxnSpLocks/>
            </p:cNvCxnSpPr>
            <p:nvPr/>
          </p:nvCxnSpPr>
          <p:spPr bwMode="auto">
            <a:xfrm flipH="1">
              <a:off x="1920679" y="2974728"/>
              <a:ext cx="581799" cy="0"/>
            </a:xfrm>
            <a:prstGeom prst="straightConnector1">
              <a:avLst/>
            </a:prstGeom>
            <a:solidFill>
              <a:schemeClr val="accent1"/>
            </a:solidFill>
            <a:ln w="34925" cap="flat" cmpd="sng" algn="ctr">
              <a:solidFill>
                <a:schemeClr val="accent6">
                  <a:lumMod val="75000"/>
                </a:schemeClr>
              </a:solidFill>
              <a:prstDash val="solid"/>
              <a:round/>
              <a:headEnd type="none" w="med" len="med"/>
              <a:tailEnd type="none"/>
            </a:ln>
            <a:effectLst/>
          </p:spPr>
        </p:cxnSp>
        <p:cxnSp>
          <p:nvCxnSpPr>
            <p:cNvPr id="85" name="Straight Arrow Connector 84">
              <a:extLst>
                <a:ext uri="{FF2B5EF4-FFF2-40B4-BE49-F238E27FC236}">
                  <a16:creationId xmlns:a16="http://schemas.microsoft.com/office/drawing/2014/main" id="{F803E60E-5967-8143-B2F3-BD3D33904C84}"/>
                </a:ext>
              </a:extLst>
            </p:cNvPr>
            <p:cNvCxnSpPr>
              <a:cxnSpLocks/>
            </p:cNvCxnSpPr>
            <p:nvPr/>
          </p:nvCxnSpPr>
          <p:spPr bwMode="auto">
            <a:xfrm flipH="1">
              <a:off x="1802444" y="3199517"/>
              <a:ext cx="581799" cy="0"/>
            </a:xfrm>
            <a:prstGeom prst="straightConnector1">
              <a:avLst/>
            </a:prstGeom>
            <a:solidFill>
              <a:schemeClr val="accent1"/>
            </a:solidFill>
            <a:ln w="34925" cap="flat" cmpd="sng" algn="ctr">
              <a:solidFill>
                <a:schemeClr val="accent6">
                  <a:lumMod val="75000"/>
                </a:schemeClr>
              </a:solidFill>
              <a:prstDash val="solid"/>
              <a:round/>
              <a:headEnd type="none" w="med" len="med"/>
              <a:tailEnd type="none"/>
            </a:ln>
            <a:effectLst/>
          </p:spPr>
        </p:cxnSp>
        <p:cxnSp>
          <p:nvCxnSpPr>
            <p:cNvPr id="86" name="Straight Arrow Connector 85">
              <a:extLst>
                <a:ext uri="{FF2B5EF4-FFF2-40B4-BE49-F238E27FC236}">
                  <a16:creationId xmlns:a16="http://schemas.microsoft.com/office/drawing/2014/main" id="{58868B1E-6F76-D54D-AF38-C890320276EC}"/>
                </a:ext>
              </a:extLst>
            </p:cNvPr>
            <p:cNvCxnSpPr>
              <a:cxnSpLocks/>
            </p:cNvCxnSpPr>
            <p:nvPr/>
          </p:nvCxnSpPr>
          <p:spPr bwMode="auto">
            <a:xfrm flipH="1">
              <a:off x="1961420" y="2466248"/>
              <a:ext cx="581799" cy="0"/>
            </a:xfrm>
            <a:prstGeom prst="straightConnector1">
              <a:avLst/>
            </a:prstGeom>
            <a:solidFill>
              <a:schemeClr val="accent1"/>
            </a:solidFill>
            <a:ln w="34925" cap="flat" cmpd="sng" algn="ctr">
              <a:solidFill>
                <a:schemeClr val="accent6">
                  <a:lumMod val="75000"/>
                </a:schemeClr>
              </a:solidFill>
              <a:prstDash val="solid"/>
              <a:round/>
              <a:headEnd type="none" w="med" len="med"/>
              <a:tailEnd type="none"/>
            </a:ln>
            <a:effectLst/>
          </p:spPr>
        </p:cxnSp>
        <p:sp>
          <p:nvSpPr>
            <p:cNvPr id="87" name="TextBox 86">
              <a:extLst>
                <a:ext uri="{FF2B5EF4-FFF2-40B4-BE49-F238E27FC236}">
                  <a16:creationId xmlns:a16="http://schemas.microsoft.com/office/drawing/2014/main" id="{09BE38F9-6FFC-A849-82D4-E34EDFC2DD1E}"/>
                </a:ext>
              </a:extLst>
            </p:cNvPr>
            <p:cNvSpPr txBox="1"/>
            <p:nvPr/>
          </p:nvSpPr>
          <p:spPr>
            <a:xfrm>
              <a:off x="2425945" y="1834599"/>
              <a:ext cx="317955" cy="461665"/>
            </a:xfrm>
            <a:prstGeom prst="rect">
              <a:avLst/>
            </a:prstGeom>
            <a:noFill/>
          </p:spPr>
          <p:txBody>
            <a:bodyPr wrap="square" rtlCol="0">
              <a:spAutoFit/>
            </a:bodyPr>
            <a:lstStyle/>
            <a:p>
              <a:r>
                <a:rPr lang="en-US" dirty="0">
                  <a:solidFill>
                    <a:srgbClr val="002060"/>
                  </a:solidFill>
                </a:rPr>
                <a:t>B</a:t>
              </a:r>
            </a:p>
          </p:txBody>
        </p:sp>
      </p:grpSp>
      <p:grpSp>
        <p:nvGrpSpPr>
          <p:cNvPr id="96" name="Group 95">
            <a:extLst>
              <a:ext uri="{FF2B5EF4-FFF2-40B4-BE49-F238E27FC236}">
                <a16:creationId xmlns:a16="http://schemas.microsoft.com/office/drawing/2014/main" id="{E89CF798-1FFC-3146-9776-B21512FC9C53}"/>
              </a:ext>
            </a:extLst>
          </p:cNvPr>
          <p:cNvGrpSpPr/>
          <p:nvPr/>
        </p:nvGrpSpPr>
        <p:grpSpPr>
          <a:xfrm>
            <a:off x="3398030" y="4234654"/>
            <a:ext cx="2216986" cy="1310029"/>
            <a:chOff x="526914" y="1834599"/>
            <a:chExt cx="2216986" cy="1310029"/>
          </a:xfrm>
        </p:grpSpPr>
        <p:grpSp>
          <p:nvGrpSpPr>
            <p:cNvPr id="97" name="Group 96">
              <a:extLst>
                <a:ext uri="{FF2B5EF4-FFF2-40B4-BE49-F238E27FC236}">
                  <a16:creationId xmlns:a16="http://schemas.microsoft.com/office/drawing/2014/main" id="{1D79CD20-FB2B-1B42-9E43-8ECF42FB62DC}"/>
                </a:ext>
              </a:extLst>
            </p:cNvPr>
            <p:cNvGrpSpPr/>
            <p:nvPr/>
          </p:nvGrpSpPr>
          <p:grpSpPr>
            <a:xfrm>
              <a:off x="526914" y="2185830"/>
              <a:ext cx="2192926" cy="958798"/>
              <a:chOff x="-148028" y="4293411"/>
              <a:chExt cx="2802906" cy="1416688"/>
            </a:xfrm>
          </p:grpSpPr>
          <p:grpSp>
            <p:nvGrpSpPr>
              <p:cNvPr id="111" name="Group 17">
                <a:extLst>
                  <a:ext uri="{FF2B5EF4-FFF2-40B4-BE49-F238E27FC236}">
                    <a16:creationId xmlns:a16="http://schemas.microsoft.com/office/drawing/2014/main" id="{7DF08B7C-5A07-554C-B509-137E3FE6D3AA}"/>
                  </a:ext>
                </a:extLst>
              </p:cNvPr>
              <p:cNvGrpSpPr>
                <a:grpSpLocks/>
              </p:cNvGrpSpPr>
              <p:nvPr/>
            </p:nvGrpSpPr>
            <p:grpSpPr bwMode="auto">
              <a:xfrm>
                <a:off x="954665" y="4293411"/>
                <a:ext cx="1700213" cy="1100138"/>
                <a:chOff x="2823" y="1917"/>
                <a:chExt cx="1071" cy="693"/>
              </a:xfrm>
            </p:grpSpPr>
            <p:sp>
              <p:nvSpPr>
                <p:cNvPr id="115" name="Line 9">
                  <a:extLst>
                    <a:ext uri="{FF2B5EF4-FFF2-40B4-BE49-F238E27FC236}">
                      <a16:creationId xmlns:a16="http://schemas.microsoft.com/office/drawing/2014/main" id="{9EB77080-8461-A248-9DB9-5D7967977497}"/>
                    </a:ext>
                  </a:extLst>
                </p:cNvPr>
                <p:cNvSpPr>
                  <a:spLocks noChangeShapeType="1"/>
                </p:cNvSpPr>
                <p:nvPr/>
              </p:nvSpPr>
              <p:spPr bwMode="auto">
                <a:xfrm>
                  <a:off x="3367" y="2126"/>
                  <a:ext cx="527" cy="0"/>
                </a:xfrm>
                <a:prstGeom prst="line">
                  <a:avLst/>
                </a:prstGeom>
                <a:noFill/>
                <a:ln w="57150">
                  <a:solidFill>
                    <a:schemeClr val="bg1"/>
                  </a:solidFill>
                  <a:round/>
                  <a:headEnd type="triangle" w="med" len="med"/>
                  <a:tailEnd type="triangle" w="med" len="med"/>
                </a:ln>
              </p:spPr>
              <p:txBody>
                <a:bodyPr>
                  <a:prstTxWarp prst="textNoShape">
                    <a:avLst/>
                  </a:prstTxWarp>
                </a:bodyPr>
                <a:lstStyle/>
                <a:p>
                  <a:endParaRPr lang="en-GB">
                    <a:solidFill>
                      <a:srgbClr val="000000"/>
                    </a:solidFill>
                  </a:endParaRPr>
                </a:p>
              </p:txBody>
            </p:sp>
            <p:sp>
              <p:nvSpPr>
                <p:cNvPr id="116" name="Oval 10" descr="Wide upward diagonal">
                  <a:extLst>
                    <a:ext uri="{FF2B5EF4-FFF2-40B4-BE49-F238E27FC236}">
                      <a16:creationId xmlns:a16="http://schemas.microsoft.com/office/drawing/2014/main" id="{3FAE5D8B-EEFE-7340-91C0-2BFD714552AC}"/>
                    </a:ext>
                  </a:extLst>
                </p:cNvPr>
                <p:cNvSpPr>
                  <a:spLocks noChangeArrowheads="1"/>
                </p:cNvSpPr>
                <p:nvPr/>
              </p:nvSpPr>
              <p:spPr bwMode="auto">
                <a:xfrm>
                  <a:off x="2823" y="1917"/>
                  <a:ext cx="463" cy="693"/>
                </a:xfrm>
                <a:prstGeom prst="ellipse">
                  <a:avLst/>
                </a:prstGeom>
                <a:pattFill prst="wdUpDiag">
                  <a:fgClr>
                    <a:schemeClr val="accent1"/>
                  </a:fgClr>
                  <a:bgClr>
                    <a:srgbClr val="FFFFFF"/>
                  </a:bgClr>
                </a:pattFill>
                <a:ln w="19050">
                  <a:solidFill>
                    <a:srgbClr val="FF0000"/>
                  </a:solidFill>
                  <a:round/>
                  <a:headEnd/>
                  <a:tailEnd/>
                </a:ln>
              </p:spPr>
              <p:txBody>
                <a:bodyPr wrap="none" anchor="ctr">
                  <a:prstTxWarp prst="textNoShape">
                    <a:avLst/>
                  </a:prstTxWarp>
                </a:bodyPr>
                <a:lstStyle/>
                <a:p>
                  <a:endParaRPr lang="en-GB" dirty="0">
                    <a:solidFill>
                      <a:srgbClr val="FF0000"/>
                    </a:solidFill>
                  </a:endParaRPr>
                </a:p>
              </p:txBody>
            </p:sp>
          </p:grpSp>
          <p:cxnSp>
            <p:nvCxnSpPr>
              <p:cNvPr id="112" name="Straight Arrow Connector 111">
                <a:extLst>
                  <a:ext uri="{FF2B5EF4-FFF2-40B4-BE49-F238E27FC236}">
                    <a16:creationId xmlns:a16="http://schemas.microsoft.com/office/drawing/2014/main" id="{233C9295-A46A-E347-9026-77E6618C72A6}"/>
                  </a:ext>
                </a:extLst>
              </p:cNvPr>
              <p:cNvCxnSpPr>
                <a:cxnSpLocks/>
              </p:cNvCxnSpPr>
              <p:nvPr/>
            </p:nvCxnSpPr>
            <p:spPr bwMode="auto">
              <a:xfrm flipH="1">
                <a:off x="586038" y="4951694"/>
                <a:ext cx="736133" cy="0"/>
              </a:xfrm>
              <a:prstGeom prst="straightConnector1">
                <a:avLst/>
              </a:prstGeom>
              <a:solidFill>
                <a:schemeClr val="accent1"/>
              </a:solidFill>
              <a:ln w="19050" cap="flat" cmpd="sng" algn="ctr">
                <a:solidFill>
                  <a:schemeClr val="tx1"/>
                </a:solidFill>
                <a:prstDash val="solid"/>
                <a:round/>
                <a:headEnd type="none" w="med" len="med"/>
                <a:tailEnd type="arrow"/>
              </a:ln>
              <a:effectLst/>
            </p:spPr>
          </p:cxnSp>
          <p:sp>
            <p:nvSpPr>
              <p:cNvPr id="113" name="TextBox 112">
                <a:extLst>
                  <a:ext uri="{FF2B5EF4-FFF2-40B4-BE49-F238E27FC236}">
                    <a16:creationId xmlns:a16="http://schemas.microsoft.com/office/drawing/2014/main" id="{5ECEC3AF-A5BE-444E-BA9B-A9EEDA7BC494}"/>
                  </a:ext>
                </a:extLst>
              </p:cNvPr>
              <p:cNvSpPr txBox="1"/>
              <p:nvPr/>
            </p:nvSpPr>
            <p:spPr>
              <a:xfrm>
                <a:off x="-148028" y="4523838"/>
                <a:ext cx="743631" cy="682141"/>
              </a:xfrm>
              <a:prstGeom prst="rect">
                <a:avLst/>
              </a:prstGeom>
              <a:noFill/>
            </p:spPr>
            <p:txBody>
              <a:bodyPr wrap="square" rtlCol="0">
                <a:spAutoFit/>
              </a:bodyPr>
              <a:lstStyle/>
              <a:p>
                <a:r>
                  <a:rPr lang="en-US" dirty="0" err="1"/>
                  <a:t>dS</a:t>
                </a:r>
                <a:endParaRPr lang="en-US" dirty="0"/>
              </a:p>
            </p:txBody>
          </p:sp>
          <p:sp>
            <p:nvSpPr>
              <p:cNvPr id="114" name="TextBox 113">
                <a:extLst>
                  <a:ext uri="{FF2B5EF4-FFF2-40B4-BE49-F238E27FC236}">
                    <a16:creationId xmlns:a16="http://schemas.microsoft.com/office/drawing/2014/main" id="{C6F3AC50-34AB-BB4E-BA16-BD4B8DF17F5D}"/>
                  </a:ext>
                </a:extLst>
              </p:cNvPr>
              <p:cNvSpPr txBox="1"/>
              <p:nvPr/>
            </p:nvSpPr>
            <p:spPr>
              <a:xfrm>
                <a:off x="1265818" y="5248435"/>
                <a:ext cx="406397" cy="461664"/>
              </a:xfrm>
              <a:prstGeom prst="rect">
                <a:avLst/>
              </a:prstGeom>
              <a:noFill/>
            </p:spPr>
            <p:txBody>
              <a:bodyPr wrap="square" rtlCol="0">
                <a:spAutoFit/>
              </a:bodyPr>
              <a:lstStyle/>
              <a:p>
                <a:r>
                  <a:rPr lang="en-US" dirty="0"/>
                  <a:t>C</a:t>
                </a:r>
              </a:p>
            </p:txBody>
          </p:sp>
        </p:grpSp>
        <p:cxnSp>
          <p:nvCxnSpPr>
            <p:cNvPr id="99" name="Straight Arrow Connector 98">
              <a:extLst>
                <a:ext uri="{FF2B5EF4-FFF2-40B4-BE49-F238E27FC236}">
                  <a16:creationId xmlns:a16="http://schemas.microsoft.com/office/drawing/2014/main" id="{1178DB6C-3794-584E-B4D3-AE82947173F4}"/>
                </a:ext>
              </a:extLst>
            </p:cNvPr>
            <p:cNvCxnSpPr>
              <a:cxnSpLocks/>
            </p:cNvCxnSpPr>
            <p:nvPr/>
          </p:nvCxnSpPr>
          <p:spPr bwMode="auto">
            <a:xfrm flipH="1">
              <a:off x="1193976" y="2291331"/>
              <a:ext cx="581799" cy="0"/>
            </a:xfrm>
            <a:prstGeom prst="straightConnector1">
              <a:avLst/>
            </a:prstGeom>
            <a:solidFill>
              <a:schemeClr val="accent1"/>
            </a:solidFill>
            <a:ln w="34925" cap="flat" cmpd="sng" algn="ctr">
              <a:solidFill>
                <a:schemeClr val="accent6">
                  <a:lumMod val="75000"/>
                </a:schemeClr>
              </a:solidFill>
              <a:prstDash val="solid"/>
              <a:round/>
              <a:headEnd type="none" w="med" len="med"/>
              <a:tailEnd type="arrow"/>
            </a:ln>
            <a:effectLst/>
          </p:spPr>
        </p:cxnSp>
        <p:cxnSp>
          <p:nvCxnSpPr>
            <p:cNvPr id="100" name="Straight Arrow Connector 99">
              <a:extLst>
                <a:ext uri="{FF2B5EF4-FFF2-40B4-BE49-F238E27FC236}">
                  <a16:creationId xmlns:a16="http://schemas.microsoft.com/office/drawing/2014/main" id="{670F8AEA-585A-D74B-9609-BFF252F17B6D}"/>
                </a:ext>
              </a:extLst>
            </p:cNvPr>
            <p:cNvCxnSpPr>
              <a:cxnSpLocks/>
            </p:cNvCxnSpPr>
            <p:nvPr/>
          </p:nvCxnSpPr>
          <p:spPr bwMode="auto">
            <a:xfrm flipH="1">
              <a:off x="1041576" y="2466248"/>
              <a:ext cx="581799" cy="0"/>
            </a:xfrm>
            <a:prstGeom prst="straightConnector1">
              <a:avLst/>
            </a:prstGeom>
            <a:solidFill>
              <a:schemeClr val="accent1"/>
            </a:solidFill>
            <a:ln w="34925" cap="flat" cmpd="sng" algn="ctr">
              <a:solidFill>
                <a:schemeClr val="accent6">
                  <a:lumMod val="75000"/>
                </a:schemeClr>
              </a:solidFill>
              <a:prstDash val="solid"/>
              <a:round/>
              <a:headEnd type="none" w="med" len="med"/>
              <a:tailEnd type="arrow"/>
            </a:ln>
            <a:effectLst/>
          </p:spPr>
        </p:cxnSp>
        <p:cxnSp>
          <p:nvCxnSpPr>
            <p:cNvPr id="101" name="Straight Arrow Connector 100">
              <a:extLst>
                <a:ext uri="{FF2B5EF4-FFF2-40B4-BE49-F238E27FC236}">
                  <a16:creationId xmlns:a16="http://schemas.microsoft.com/office/drawing/2014/main" id="{35E924AB-D7AB-2744-8F92-A11EAB4D660A}"/>
                </a:ext>
              </a:extLst>
            </p:cNvPr>
            <p:cNvCxnSpPr>
              <a:cxnSpLocks/>
            </p:cNvCxnSpPr>
            <p:nvPr/>
          </p:nvCxnSpPr>
          <p:spPr bwMode="auto">
            <a:xfrm flipH="1">
              <a:off x="1038310" y="2804399"/>
              <a:ext cx="581799" cy="0"/>
            </a:xfrm>
            <a:prstGeom prst="straightConnector1">
              <a:avLst/>
            </a:prstGeom>
            <a:solidFill>
              <a:schemeClr val="accent1"/>
            </a:solidFill>
            <a:ln w="34925" cap="flat" cmpd="sng" algn="ctr">
              <a:solidFill>
                <a:schemeClr val="accent6">
                  <a:lumMod val="75000"/>
                </a:schemeClr>
              </a:solidFill>
              <a:prstDash val="solid"/>
              <a:round/>
              <a:headEnd type="none" w="med" len="med"/>
              <a:tailEnd type="arrow"/>
            </a:ln>
            <a:effectLst/>
          </p:spPr>
        </p:cxnSp>
        <p:cxnSp>
          <p:nvCxnSpPr>
            <p:cNvPr id="105" name="Straight Arrow Connector 104">
              <a:extLst>
                <a:ext uri="{FF2B5EF4-FFF2-40B4-BE49-F238E27FC236}">
                  <a16:creationId xmlns:a16="http://schemas.microsoft.com/office/drawing/2014/main" id="{F1BE26F7-90E9-6148-9FF5-DB1784BC1618}"/>
                </a:ext>
              </a:extLst>
            </p:cNvPr>
            <p:cNvCxnSpPr>
              <a:cxnSpLocks/>
            </p:cNvCxnSpPr>
            <p:nvPr/>
          </p:nvCxnSpPr>
          <p:spPr bwMode="auto">
            <a:xfrm flipH="1">
              <a:off x="1891651" y="2291331"/>
              <a:ext cx="581799" cy="0"/>
            </a:xfrm>
            <a:prstGeom prst="straightConnector1">
              <a:avLst/>
            </a:prstGeom>
            <a:solidFill>
              <a:schemeClr val="accent1"/>
            </a:solidFill>
            <a:ln w="34925" cap="flat" cmpd="sng" algn="ctr">
              <a:solidFill>
                <a:schemeClr val="accent6">
                  <a:lumMod val="75000"/>
                </a:schemeClr>
              </a:solidFill>
              <a:prstDash val="solid"/>
              <a:round/>
              <a:headEnd type="none" w="med" len="med"/>
              <a:tailEnd type="none"/>
            </a:ln>
            <a:effectLst/>
          </p:spPr>
        </p:cxnSp>
        <p:cxnSp>
          <p:nvCxnSpPr>
            <p:cNvPr id="106" name="Straight Arrow Connector 105">
              <a:extLst>
                <a:ext uri="{FF2B5EF4-FFF2-40B4-BE49-F238E27FC236}">
                  <a16:creationId xmlns:a16="http://schemas.microsoft.com/office/drawing/2014/main" id="{F95E1039-4BCD-6143-AC44-6A90E47AB347}"/>
                </a:ext>
              </a:extLst>
            </p:cNvPr>
            <p:cNvCxnSpPr>
              <a:cxnSpLocks/>
            </p:cNvCxnSpPr>
            <p:nvPr/>
          </p:nvCxnSpPr>
          <p:spPr bwMode="auto">
            <a:xfrm flipH="1">
              <a:off x="1908203" y="2802515"/>
              <a:ext cx="581799" cy="0"/>
            </a:xfrm>
            <a:prstGeom prst="straightConnector1">
              <a:avLst/>
            </a:prstGeom>
            <a:solidFill>
              <a:schemeClr val="accent1"/>
            </a:solidFill>
            <a:ln w="34925" cap="flat" cmpd="sng" algn="ctr">
              <a:solidFill>
                <a:schemeClr val="accent6">
                  <a:lumMod val="75000"/>
                </a:schemeClr>
              </a:solidFill>
              <a:prstDash val="solid"/>
              <a:round/>
              <a:headEnd type="none" w="med" len="med"/>
              <a:tailEnd type="none"/>
            </a:ln>
            <a:effectLst/>
          </p:spPr>
        </p:cxnSp>
        <p:cxnSp>
          <p:nvCxnSpPr>
            <p:cNvPr id="109" name="Straight Arrow Connector 108">
              <a:extLst>
                <a:ext uri="{FF2B5EF4-FFF2-40B4-BE49-F238E27FC236}">
                  <a16:creationId xmlns:a16="http://schemas.microsoft.com/office/drawing/2014/main" id="{D4CBB443-E9D9-CA4D-807A-DDAEB18DAEF2}"/>
                </a:ext>
              </a:extLst>
            </p:cNvPr>
            <p:cNvCxnSpPr>
              <a:cxnSpLocks/>
            </p:cNvCxnSpPr>
            <p:nvPr/>
          </p:nvCxnSpPr>
          <p:spPr bwMode="auto">
            <a:xfrm flipH="1">
              <a:off x="1961420" y="2466248"/>
              <a:ext cx="581799" cy="0"/>
            </a:xfrm>
            <a:prstGeom prst="straightConnector1">
              <a:avLst/>
            </a:prstGeom>
            <a:solidFill>
              <a:schemeClr val="accent1"/>
            </a:solidFill>
            <a:ln w="34925" cap="flat" cmpd="sng" algn="ctr">
              <a:solidFill>
                <a:schemeClr val="accent6">
                  <a:lumMod val="75000"/>
                </a:schemeClr>
              </a:solidFill>
              <a:prstDash val="solid"/>
              <a:round/>
              <a:headEnd type="none" w="med" len="med"/>
              <a:tailEnd type="none"/>
            </a:ln>
            <a:effectLst/>
          </p:spPr>
        </p:cxnSp>
        <p:sp>
          <p:nvSpPr>
            <p:cNvPr id="110" name="TextBox 109">
              <a:extLst>
                <a:ext uri="{FF2B5EF4-FFF2-40B4-BE49-F238E27FC236}">
                  <a16:creationId xmlns:a16="http://schemas.microsoft.com/office/drawing/2014/main" id="{E0215F20-2D9A-0649-82B4-658A425F305B}"/>
                </a:ext>
              </a:extLst>
            </p:cNvPr>
            <p:cNvSpPr txBox="1"/>
            <p:nvPr/>
          </p:nvSpPr>
          <p:spPr>
            <a:xfrm>
              <a:off x="2425945" y="1834599"/>
              <a:ext cx="317955" cy="461665"/>
            </a:xfrm>
            <a:prstGeom prst="rect">
              <a:avLst/>
            </a:prstGeom>
            <a:noFill/>
          </p:spPr>
          <p:txBody>
            <a:bodyPr wrap="square" rtlCol="0">
              <a:spAutoFit/>
            </a:bodyPr>
            <a:lstStyle/>
            <a:p>
              <a:r>
                <a:rPr lang="en-US" dirty="0">
                  <a:solidFill>
                    <a:srgbClr val="002060"/>
                  </a:solidFill>
                </a:rPr>
                <a:t>B</a:t>
              </a:r>
            </a:p>
          </p:txBody>
        </p:sp>
      </p:grpSp>
      <p:cxnSp>
        <p:nvCxnSpPr>
          <p:cNvPr id="119" name="Straight Arrow Connector 118">
            <a:extLst>
              <a:ext uri="{FF2B5EF4-FFF2-40B4-BE49-F238E27FC236}">
                <a16:creationId xmlns:a16="http://schemas.microsoft.com/office/drawing/2014/main" id="{CA210D28-6133-6844-9E85-9218EB98D14B}"/>
              </a:ext>
            </a:extLst>
          </p:cNvPr>
          <p:cNvCxnSpPr>
            <a:cxnSpLocks/>
          </p:cNvCxnSpPr>
          <p:nvPr/>
        </p:nvCxnSpPr>
        <p:spPr bwMode="auto">
          <a:xfrm>
            <a:off x="4558427" y="3684837"/>
            <a:ext cx="0" cy="675426"/>
          </a:xfrm>
          <a:prstGeom prst="straightConnector1">
            <a:avLst/>
          </a:prstGeom>
          <a:solidFill>
            <a:schemeClr val="accent1"/>
          </a:solidFill>
          <a:ln w="12700" cap="flat" cmpd="sng" algn="ctr">
            <a:solidFill>
              <a:schemeClr val="tx1"/>
            </a:solidFill>
            <a:prstDash val="solid"/>
            <a:round/>
            <a:headEnd type="none" w="med" len="med"/>
            <a:tailEnd type="triangle"/>
          </a:ln>
          <a:effectLst/>
        </p:spPr>
      </p:cxnSp>
      <p:sp>
        <p:nvSpPr>
          <p:cNvPr id="120" name="TextBox 119">
            <a:extLst>
              <a:ext uri="{FF2B5EF4-FFF2-40B4-BE49-F238E27FC236}">
                <a16:creationId xmlns:a16="http://schemas.microsoft.com/office/drawing/2014/main" id="{4205CFD6-075D-3A40-911D-A0B7F44BD74F}"/>
              </a:ext>
            </a:extLst>
          </p:cNvPr>
          <p:cNvSpPr txBox="1"/>
          <p:nvPr/>
        </p:nvSpPr>
        <p:spPr>
          <a:xfrm>
            <a:off x="3134936" y="3644946"/>
            <a:ext cx="1470199" cy="646331"/>
          </a:xfrm>
          <a:prstGeom prst="rect">
            <a:avLst/>
          </a:prstGeom>
          <a:noFill/>
        </p:spPr>
        <p:txBody>
          <a:bodyPr wrap="square" rtlCol="0">
            <a:spAutoFit/>
          </a:bodyPr>
          <a:lstStyle/>
          <a:p>
            <a:r>
              <a:rPr lang="en-US" sz="1800" dirty="0"/>
              <a:t>Decreasing field strength</a:t>
            </a:r>
          </a:p>
        </p:txBody>
      </p:sp>
      <p:grpSp>
        <p:nvGrpSpPr>
          <p:cNvPr id="121" name="Group 120">
            <a:extLst>
              <a:ext uri="{FF2B5EF4-FFF2-40B4-BE49-F238E27FC236}">
                <a16:creationId xmlns:a16="http://schemas.microsoft.com/office/drawing/2014/main" id="{A80F2588-6C06-5D4C-9E60-7ABE129B7552}"/>
              </a:ext>
            </a:extLst>
          </p:cNvPr>
          <p:cNvGrpSpPr/>
          <p:nvPr/>
        </p:nvGrpSpPr>
        <p:grpSpPr>
          <a:xfrm>
            <a:off x="6399173" y="2092786"/>
            <a:ext cx="2216986" cy="1594401"/>
            <a:chOff x="526914" y="1834599"/>
            <a:chExt cx="2216986" cy="1594401"/>
          </a:xfrm>
        </p:grpSpPr>
        <p:grpSp>
          <p:nvGrpSpPr>
            <p:cNvPr id="122" name="Group 121">
              <a:extLst>
                <a:ext uri="{FF2B5EF4-FFF2-40B4-BE49-F238E27FC236}">
                  <a16:creationId xmlns:a16="http://schemas.microsoft.com/office/drawing/2014/main" id="{6EDFDE05-D266-0240-AFC5-7A4D86CDABD5}"/>
                </a:ext>
              </a:extLst>
            </p:cNvPr>
            <p:cNvGrpSpPr/>
            <p:nvPr/>
          </p:nvGrpSpPr>
          <p:grpSpPr>
            <a:xfrm>
              <a:off x="526914" y="1991362"/>
              <a:ext cx="2192926" cy="1437638"/>
              <a:chOff x="-148028" y="4006072"/>
              <a:chExt cx="2802906" cy="2124206"/>
            </a:xfrm>
          </p:grpSpPr>
          <p:grpSp>
            <p:nvGrpSpPr>
              <p:cNvPr id="136" name="Group 17">
                <a:extLst>
                  <a:ext uri="{FF2B5EF4-FFF2-40B4-BE49-F238E27FC236}">
                    <a16:creationId xmlns:a16="http://schemas.microsoft.com/office/drawing/2014/main" id="{C7E403A4-6550-B942-8CC2-3542437AD635}"/>
                  </a:ext>
                </a:extLst>
              </p:cNvPr>
              <p:cNvGrpSpPr>
                <a:grpSpLocks/>
              </p:cNvGrpSpPr>
              <p:nvPr/>
            </p:nvGrpSpPr>
            <p:grpSpPr bwMode="auto">
              <a:xfrm>
                <a:off x="954665" y="4006072"/>
                <a:ext cx="1700213" cy="1866900"/>
                <a:chOff x="2823" y="1736"/>
                <a:chExt cx="1071" cy="1176"/>
              </a:xfrm>
            </p:grpSpPr>
            <p:sp>
              <p:nvSpPr>
                <p:cNvPr id="140" name="Line 9">
                  <a:extLst>
                    <a:ext uri="{FF2B5EF4-FFF2-40B4-BE49-F238E27FC236}">
                      <a16:creationId xmlns:a16="http://schemas.microsoft.com/office/drawing/2014/main" id="{497283C1-276F-7D46-B55A-CE372C95D249}"/>
                    </a:ext>
                  </a:extLst>
                </p:cNvPr>
                <p:cNvSpPr>
                  <a:spLocks noChangeShapeType="1"/>
                </p:cNvSpPr>
                <p:nvPr/>
              </p:nvSpPr>
              <p:spPr bwMode="auto">
                <a:xfrm>
                  <a:off x="3367" y="2126"/>
                  <a:ext cx="527" cy="0"/>
                </a:xfrm>
                <a:prstGeom prst="line">
                  <a:avLst/>
                </a:prstGeom>
                <a:noFill/>
                <a:ln w="57150">
                  <a:solidFill>
                    <a:schemeClr val="bg1"/>
                  </a:solidFill>
                  <a:round/>
                  <a:headEnd type="triangle" w="med" len="med"/>
                  <a:tailEnd type="triangle" w="med" len="med"/>
                </a:ln>
              </p:spPr>
              <p:txBody>
                <a:bodyPr>
                  <a:prstTxWarp prst="textNoShape">
                    <a:avLst/>
                  </a:prstTxWarp>
                </a:bodyPr>
                <a:lstStyle/>
                <a:p>
                  <a:endParaRPr lang="en-GB">
                    <a:solidFill>
                      <a:srgbClr val="000000"/>
                    </a:solidFill>
                  </a:endParaRPr>
                </a:p>
              </p:txBody>
            </p:sp>
            <p:sp>
              <p:nvSpPr>
                <p:cNvPr id="141" name="Oval 10" descr="Wide upward diagonal">
                  <a:extLst>
                    <a:ext uri="{FF2B5EF4-FFF2-40B4-BE49-F238E27FC236}">
                      <a16:creationId xmlns:a16="http://schemas.microsoft.com/office/drawing/2014/main" id="{FC18C133-147A-B949-BBA7-BDEB9CA7DDE5}"/>
                    </a:ext>
                  </a:extLst>
                </p:cNvPr>
                <p:cNvSpPr>
                  <a:spLocks noChangeArrowheads="1"/>
                </p:cNvSpPr>
                <p:nvPr/>
              </p:nvSpPr>
              <p:spPr bwMode="auto">
                <a:xfrm>
                  <a:off x="2823" y="1736"/>
                  <a:ext cx="463" cy="1176"/>
                </a:xfrm>
                <a:prstGeom prst="ellipse">
                  <a:avLst/>
                </a:prstGeom>
                <a:pattFill prst="wdUpDiag">
                  <a:fgClr>
                    <a:schemeClr val="accent1"/>
                  </a:fgClr>
                  <a:bgClr>
                    <a:srgbClr val="FFFFFF"/>
                  </a:bgClr>
                </a:pattFill>
                <a:ln w="19050">
                  <a:solidFill>
                    <a:srgbClr val="FF0000"/>
                  </a:solidFill>
                  <a:round/>
                  <a:headEnd/>
                  <a:tailEnd/>
                </a:ln>
              </p:spPr>
              <p:txBody>
                <a:bodyPr wrap="none" anchor="ctr">
                  <a:prstTxWarp prst="textNoShape">
                    <a:avLst/>
                  </a:prstTxWarp>
                </a:bodyPr>
                <a:lstStyle/>
                <a:p>
                  <a:endParaRPr lang="en-GB" dirty="0">
                    <a:solidFill>
                      <a:srgbClr val="FF0000"/>
                    </a:solidFill>
                  </a:endParaRPr>
                </a:p>
              </p:txBody>
            </p:sp>
          </p:grpSp>
          <p:cxnSp>
            <p:nvCxnSpPr>
              <p:cNvPr id="137" name="Straight Arrow Connector 136">
                <a:extLst>
                  <a:ext uri="{FF2B5EF4-FFF2-40B4-BE49-F238E27FC236}">
                    <a16:creationId xmlns:a16="http://schemas.microsoft.com/office/drawing/2014/main" id="{F635BC13-6B1C-F04F-8C11-3EDC9F286979}"/>
                  </a:ext>
                </a:extLst>
              </p:cNvPr>
              <p:cNvCxnSpPr>
                <a:cxnSpLocks/>
              </p:cNvCxnSpPr>
              <p:nvPr/>
            </p:nvCxnSpPr>
            <p:spPr bwMode="auto">
              <a:xfrm flipH="1">
                <a:off x="586038" y="4951694"/>
                <a:ext cx="736133" cy="0"/>
              </a:xfrm>
              <a:prstGeom prst="straightConnector1">
                <a:avLst/>
              </a:prstGeom>
              <a:solidFill>
                <a:schemeClr val="accent1"/>
              </a:solidFill>
              <a:ln w="19050" cap="flat" cmpd="sng" algn="ctr">
                <a:solidFill>
                  <a:schemeClr val="tx1"/>
                </a:solidFill>
                <a:prstDash val="solid"/>
                <a:round/>
                <a:headEnd type="none" w="med" len="med"/>
                <a:tailEnd type="arrow"/>
              </a:ln>
              <a:effectLst/>
            </p:spPr>
          </p:cxnSp>
          <p:sp>
            <p:nvSpPr>
              <p:cNvPr id="138" name="TextBox 137">
                <a:extLst>
                  <a:ext uri="{FF2B5EF4-FFF2-40B4-BE49-F238E27FC236}">
                    <a16:creationId xmlns:a16="http://schemas.microsoft.com/office/drawing/2014/main" id="{A3C5337C-CE46-CB4B-83B0-E57392581BBC}"/>
                  </a:ext>
                </a:extLst>
              </p:cNvPr>
              <p:cNvSpPr txBox="1"/>
              <p:nvPr/>
            </p:nvSpPr>
            <p:spPr>
              <a:xfrm>
                <a:off x="-148028" y="4523838"/>
                <a:ext cx="743631" cy="682141"/>
              </a:xfrm>
              <a:prstGeom prst="rect">
                <a:avLst/>
              </a:prstGeom>
              <a:noFill/>
            </p:spPr>
            <p:txBody>
              <a:bodyPr wrap="square" rtlCol="0">
                <a:spAutoFit/>
              </a:bodyPr>
              <a:lstStyle/>
              <a:p>
                <a:r>
                  <a:rPr lang="en-US" dirty="0" err="1"/>
                  <a:t>dS</a:t>
                </a:r>
                <a:endParaRPr lang="en-US" dirty="0"/>
              </a:p>
            </p:txBody>
          </p:sp>
          <p:sp>
            <p:nvSpPr>
              <p:cNvPr id="139" name="TextBox 138">
                <a:extLst>
                  <a:ext uri="{FF2B5EF4-FFF2-40B4-BE49-F238E27FC236}">
                    <a16:creationId xmlns:a16="http://schemas.microsoft.com/office/drawing/2014/main" id="{9E90BA85-6F8A-9342-87B7-6634775ADC0E}"/>
                  </a:ext>
                </a:extLst>
              </p:cNvPr>
              <p:cNvSpPr txBox="1"/>
              <p:nvPr/>
            </p:nvSpPr>
            <p:spPr>
              <a:xfrm>
                <a:off x="1491432" y="5668613"/>
                <a:ext cx="406397" cy="461665"/>
              </a:xfrm>
              <a:prstGeom prst="rect">
                <a:avLst/>
              </a:prstGeom>
              <a:noFill/>
            </p:spPr>
            <p:txBody>
              <a:bodyPr wrap="square" rtlCol="0">
                <a:spAutoFit/>
              </a:bodyPr>
              <a:lstStyle/>
              <a:p>
                <a:r>
                  <a:rPr lang="en-US" dirty="0"/>
                  <a:t>C</a:t>
                </a:r>
              </a:p>
            </p:txBody>
          </p:sp>
        </p:grpSp>
        <p:cxnSp>
          <p:nvCxnSpPr>
            <p:cNvPr id="123" name="Straight Arrow Connector 122">
              <a:extLst>
                <a:ext uri="{FF2B5EF4-FFF2-40B4-BE49-F238E27FC236}">
                  <a16:creationId xmlns:a16="http://schemas.microsoft.com/office/drawing/2014/main" id="{CB5A3CED-31A1-4F43-B4B9-958B7EE1B0AD}"/>
                </a:ext>
              </a:extLst>
            </p:cNvPr>
            <p:cNvCxnSpPr>
              <a:cxnSpLocks/>
            </p:cNvCxnSpPr>
            <p:nvPr/>
          </p:nvCxnSpPr>
          <p:spPr bwMode="auto">
            <a:xfrm flipH="1">
              <a:off x="1041576" y="2138931"/>
              <a:ext cx="581799" cy="0"/>
            </a:xfrm>
            <a:prstGeom prst="straightConnector1">
              <a:avLst/>
            </a:prstGeom>
            <a:solidFill>
              <a:schemeClr val="accent1"/>
            </a:solidFill>
            <a:ln w="34925" cap="flat" cmpd="sng" algn="ctr">
              <a:solidFill>
                <a:schemeClr val="accent6">
                  <a:lumMod val="75000"/>
                </a:schemeClr>
              </a:solidFill>
              <a:prstDash val="solid"/>
              <a:round/>
              <a:headEnd type="none" w="med" len="med"/>
              <a:tailEnd type="arrow"/>
            </a:ln>
            <a:effectLst/>
          </p:spPr>
        </p:cxnSp>
        <p:cxnSp>
          <p:nvCxnSpPr>
            <p:cNvPr id="124" name="Straight Arrow Connector 123">
              <a:extLst>
                <a:ext uri="{FF2B5EF4-FFF2-40B4-BE49-F238E27FC236}">
                  <a16:creationId xmlns:a16="http://schemas.microsoft.com/office/drawing/2014/main" id="{2F0184C2-C784-D343-B528-480FE3937E8E}"/>
                </a:ext>
              </a:extLst>
            </p:cNvPr>
            <p:cNvCxnSpPr>
              <a:cxnSpLocks/>
            </p:cNvCxnSpPr>
            <p:nvPr/>
          </p:nvCxnSpPr>
          <p:spPr bwMode="auto">
            <a:xfrm flipH="1">
              <a:off x="1193976" y="2291331"/>
              <a:ext cx="581799" cy="0"/>
            </a:xfrm>
            <a:prstGeom prst="straightConnector1">
              <a:avLst/>
            </a:prstGeom>
            <a:solidFill>
              <a:schemeClr val="accent1"/>
            </a:solidFill>
            <a:ln w="34925" cap="flat" cmpd="sng" algn="ctr">
              <a:solidFill>
                <a:schemeClr val="accent6">
                  <a:lumMod val="75000"/>
                </a:schemeClr>
              </a:solidFill>
              <a:prstDash val="solid"/>
              <a:round/>
              <a:headEnd type="none" w="med" len="med"/>
              <a:tailEnd type="arrow"/>
            </a:ln>
            <a:effectLst/>
          </p:spPr>
        </p:cxnSp>
        <p:cxnSp>
          <p:nvCxnSpPr>
            <p:cNvPr id="125" name="Straight Arrow Connector 124">
              <a:extLst>
                <a:ext uri="{FF2B5EF4-FFF2-40B4-BE49-F238E27FC236}">
                  <a16:creationId xmlns:a16="http://schemas.microsoft.com/office/drawing/2014/main" id="{B6D8DC9C-7F46-4B42-9809-D3F24883E805}"/>
                </a:ext>
              </a:extLst>
            </p:cNvPr>
            <p:cNvCxnSpPr>
              <a:cxnSpLocks/>
            </p:cNvCxnSpPr>
            <p:nvPr/>
          </p:nvCxnSpPr>
          <p:spPr bwMode="auto">
            <a:xfrm flipH="1">
              <a:off x="1041576" y="2466248"/>
              <a:ext cx="581799" cy="0"/>
            </a:xfrm>
            <a:prstGeom prst="straightConnector1">
              <a:avLst/>
            </a:prstGeom>
            <a:solidFill>
              <a:schemeClr val="accent1"/>
            </a:solidFill>
            <a:ln w="34925" cap="flat" cmpd="sng" algn="ctr">
              <a:solidFill>
                <a:schemeClr val="accent6">
                  <a:lumMod val="75000"/>
                </a:schemeClr>
              </a:solidFill>
              <a:prstDash val="solid"/>
              <a:round/>
              <a:headEnd type="none" w="med" len="med"/>
              <a:tailEnd type="arrow"/>
            </a:ln>
            <a:effectLst/>
          </p:spPr>
        </p:cxnSp>
        <p:cxnSp>
          <p:nvCxnSpPr>
            <p:cNvPr id="126" name="Straight Arrow Connector 125">
              <a:extLst>
                <a:ext uri="{FF2B5EF4-FFF2-40B4-BE49-F238E27FC236}">
                  <a16:creationId xmlns:a16="http://schemas.microsoft.com/office/drawing/2014/main" id="{8AAD28E7-1DF0-3C48-BB11-1EEEF797101E}"/>
                </a:ext>
              </a:extLst>
            </p:cNvPr>
            <p:cNvCxnSpPr>
              <a:cxnSpLocks/>
            </p:cNvCxnSpPr>
            <p:nvPr/>
          </p:nvCxnSpPr>
          <p:spPr bwMode="auto">
            <a:xfrm flipH="1">
              <a:off x="1038310" y="2804399"/>
              <a:ext cx="581799" cy="0"/>
            </a:xfrm>
            <a:prstGeom prst="straightConnector1">
              <a:avLst/>
            </a:prstGeom>
            <a:solidFill>
              <a:schemeClr val="accent1"/>
            </a:solidFill>
            <a:ln w="34925" cap="flat" cmpd="sng" algn="ctr">
              <a:solidFill>
                <a:schemeClr val="accent6">
                  <a:lumMod val="75000"/>
                </a:schemeClr>
              </a:solidFill>
              <a:prstDash val="solid"/>
              <a:round/>
              <a:headEnd type="none" w="med" len="med"/>
              <a:tailEnd type="arrow"/>
            </a:ln>
            <a:effectLst/>
          </p:spPr>
        </p:cxnSp>
        <p:cxnSp>
          <p:nvCxnSpPr>
            <p:cNvPr id="127" name="Straight Arrow Connector 126">
              <a:extLst>
                <a:ext uri="{FF2B5EF4-FFF2-40B4-BE49-F238E27FC236}">
                  <a16:creationId xmlns:a16="http://schemas.microsoft.com/office/drawing/2014/main" id="{3E4AA9F9-BED2-4546-B350-28B05F25F10D}"/>
                </a:ext>
              </a:extLst>
            </p:cNvPr>
            <p:cNvCxnSpPr>
              <a:cxnSpLocks/>
            </p:cNvCxnSpPr>
            <p:nvPr/>
          </p:nvCxnSpPr>
          <p:spPr bwMode="auto">
            <a:xfrm flipH="1">
              <a:off x="1193975" y="2974728"/>
              <a:ext cx="581799" cy="0"/>
            </a:xfrm>
            <a:prstGeom prst="straightConnector1">
              <a:avLst/>
            </a:prstGeom>
            <a:solidFill>
              <a:schemeClr val="accent1"/>
            </a:solidFill>
            <a:ln w="34925" cap="flat" cmpd="sng" algn="ctr">
              <a:solidFill>
                <a:schemeClr val="accent6">
                  <a:lumMod val="75000"/>
                </a:schemeClr>
              </a:solidFill>
              <a:prstDash val="solid"/>
              <a:round/>
              <a:headEnd type="none" w="med" len="med"/>
              <a:tailEnd type="arrow"/>
            </a:ln>
            <a:effectLst/>
          </p:spPr>
        </p:cxnSp>
        <p:cxnSp>
          <p:nvCxnSpPr>
            <p:cNvPr id="128" name="Straight Arrow Connector 127">
              <a:extLst>
                <a:ext uri="{FF2B5EF4-FFF2-40B4-BE49-F238E27FC236}">
                  <a16:creationId xmlns:a16="http://schemas.microsoft.com/office/drawing/2014/main" id="{FA96D479-BDE8-0E40-8EDD-7F857567E5C9}"/>
                </a:ext>
              </a:extLst>
            </p:cNvPr>
            <p:cNvCxnSpPr>
              <a:cxnSpLocks/>
            </p:cNvCxnSpPr>
            <p:nvPr/>
          </p:nvCxnSpPr>
          <p:spPr bwMode="auto">
            <a:xfrm flipH="1">
              <a:off x="1101230" y="3199517"/>
              <a:ext cx="581799" cy="0"/>
            </a:xfrm>
            <a:prstGeom prst="straightConnector1">
              <a:avLst/>
            </a:prstGeom>
            <a:solidFill>
              <a:schemeClr val="accent1"/>
            </a:solidFill>
            <a:ln w="34925" cap="flat" cmpd="sng" algn="ctr">
              <a:solidFill>
                <a:schemeClr val="accent6">
                  <a:lumMod val="75000"/>
                </a:schemeClr>
              </a:solidFill>
              <a:prstDash val="solid"/>
              <a:round/>
              <a:headEnd type="none" w="med" len="med"/>
              <a:tailEnd type="arrow"/>
            </a:ln>
            <a:effectLst/>
          </p:spPr>
        </p:cxnSp>
        <p:cxnSp>
          <p:nvCxnSpPr>
            <p:cNvPr id="129" name="Straight Arrow Connector 128">
              <a:extLst>
                <a:ext uri="{FF2B5EF4-FFF2-40B4-BE49-F238E27FC236}">
                  <a16:creationId xmlns:a16="http://schemas.microsoft.com/office/drawing/2014/main" id="{BF6B85CD-C8C7-444E-9BA1-ED043FB6BB41}"/>
                </a:ext>
              </a:extLst>
            </p:cNvPr>
            <p:cNvCxnSpPr>
              <a:cxnSpLocks/>
            </p:cNvCxnSpPr>
            <p:nvPr/>
          </p:nvCxnSpPr>
          <p:spPr bwMode="auto">
            <a:xfrm flipH="1">
              <a:off x="1844146" y="2117824"/>
              <a:ext cx="581799" cy="0"/>
            </a:xfrm>
            <a:prstGeom prst="straightConnector1">
              <a:avLst/>
            </a:prstGeom>
            <a:solidFill>
              <a:schemeClr val="accent1"/>
            </a:solidFill>
            <a:ln w="34925" cap="flat" cmpd="sng" algn="ctr">
              <a:solidFill>
                <a:schemeClr val="accent6">
                  <a:lumMod val="75000"/>
                </a:schemeClr>
              </a:solidFill>
              <a:prstDash val="solid"/>
              <a:round/>
              <a:headEnd type="none" w="med" len="med"/>
              <a:tailEnd type="none"/>
            </a:ln>
            <a:effectLst/>
          </p:spPr>
        </p:cxnSp>
        <p:cxnSp>
          <p:nvCxnSpPr>
            <p:cNvPr id="130" name="Straight Arrow Connector 129">
              <a:extLst>
                <a:ext uri="{FF2B5EF4-FFF2-40B4-BE49-F238E27FC236}">
                  <a16:creationId xmlns:a16="http://schemas.microsoft.com/office/drawing/2014/main" id="{E6E76242-BC10-244B-9DB0-A65211FB53B8}"/>
                </a:ext>
              </a:extLst>
            </p:cNvPr>
            <p:cNvCxnSpPr>
              <a:cxnSpLocks/>
            </p:cNvCxnSpPr>
            <p:nvPr/>
          </p:nvCxnSpPr>
          <p:spPr bwMode="auto">
            <a:xfrm flipH="1">
              <a:off x="1920679" y="2291331"/>
              <a:ext cx="581799" cy="0"/>
            </a:xfrm>
            <a:prstGeom prst="straightConnector1">
              <a:avLst/>
            </a:prstGeom>
            <a:solidFill>
              <a:schemeClr val="accent1"/>
            </a:solidFill>
            <a:ln w="34925" cap="flat" cmpd="sng" algn="ctr">
              <a:solidFill>
                <a:schemeClr val="accent6">
                  <a:lumMod val="75000"/>
                </a:schemeClr>
              </a:solidFill>
              <a:prstDash val="solid"/>
              <a:round/>
              <a:headEnd type="none" w="med" len="med"/>
              <a:tailEnd type="none"/>
            </a:ln>
            <a:effectLst/>
          </p:spPr>
        </p:cxnSp>
        <p:cxnSp>
          <p:nvCxnSpPr>
            <p:cNvPr id="131" name="Straight Arrow Connector 130">
              <a:extLst>
                <a:ext uri="{FF2B5EF4-FFF2-40B4-BE49-F238E27FC236}">
                  <a16:creationId xmlns:a16="http://schemas.microsoft.com/office/drawing/2014/main" id="{E851738C-C937-D549-B269-663A1EC26BFB}"/>
                </a:ext>
              </a:extLst>
            </p:cNvPr>
            <p:cNvCxnSpPr>
              <a:cxnSpLocks/>
            </p:cNvCxnSpPr>
            <p:nvPr/>
          </p:nvCxnSpPr>
          <p:spPr bwMode="auto">
            <a:xfrm flipH="1">
              <a:off x="1961421" y="2826705"/>
              <a:ext cx="581799" cy="0"/>
            </a:xfrm>
            <a:prstGeom prst="straightConnector1">
              <a:avLst/>
            </a:prstGeom>
            <a:solidFill>
              <a:schemeClr val="accent1"/>
            </a:solidFill>
            <a:ln w="34925" cap="flat" cmpd="sng" algn="ctr">
              <a:solidFill>
                <a:schemeClr val="accent6">
                  <a:lumMod val="75000"/>
                </a:schemeClr>
              </a:solidFill>
              <a:prstDash val="solid"/>
              <a:round/>
              <a:headEnd type="none" w="med" len="med"/>
              <a:tailEnd type="none"/>
            </a:ln>
            <a:effectLst/>
          </p:spPr>
        </p:cxnSp>
        <p:cxnSp>
          <p:nvCxnSpPr>
            <p:cNvPr id="132" name="Straight Arrow Connector 131">
              <a:extLst>
                <a:ext uri="{FF2B5EF4-FFF2-40B4-BE49-F238E27FC236}">
                  <a16:creationId xmlns:a16="http://schemas.microsoft.com/office/drawing/2014/main" id="{921AF982-CF25-0246-B27F-E5A7687FF1AA}"/>
                </a:ext>
              </a:extLst>
            </p:cNvPr>
            <p:cNvCxnSpPr>
              <a:cxnSpLocks/>
            </p:cNvCxnSpPr>
            <p:nvPr/>
          </p:nvCxnSpPr>
          <p:spPr bwMode="auto">
            <a:xfrm flipH="1">
              <a:off x="1920679" y="2974728"/>
              <a:ext cx="581799" cy="0"/>
            </a:xfrm>
            <a:prstGeom prst="straightConnector1">
              <a:avLst/>
            </a:prstGeom>
            <a:solidFill>
              <a:schemeClr val="accent1"/>
            </a:solidFill>
            <a:ln w="34925" cap="flat" cmpd="sng" algn="ctr">
              <a:solidFill>
                <a:schemeClr val="accent6">
                  <a:lumMod val="75000"/>
                </a:schemeClr>
              </a:solidFill>
              <a:prstDash val="solid"/>
              <a:round/>
              <a:headEnd type="none" w="med" len="med"/>
              <a:tailEnd type="none"/>
            </a:ln>
            <a:effectLst/>
          </p:spPr>
        </p:cxnSp>
        <p:cxnSp>
          <p:nvCxnSpPr>
            <p:cNvPr id="133" name="Straight Arrow Connector 132">
              <a:extLst>
                <a:ext uri="{FF2B5EF4-FFF2-40B4-BE49-F238E27FC236}">
                  <a16:creationId xmlns:a16="http://schemas.microsoft.com/office/drawing/2014/main" id="{20B97652-6044-624D-AD8B-766E7F4742C1}"/>
                </a:ext>
              </a:extLst>
            </p:cNvPr>
            <p:cNvCxnSpPr>
              <a:cxnSpLocks/>
            </p:cNvCxnSpPr>
            <p:nvPr/>
          </p:nvCxnSpPr>
          <p:spPr bwMode="auto">
            <a:xfrm flipH="1">
              <a:off x="1802444" y="3199517"/>
              <a:ext cx="581799" cy="0"/>
            </a:xfrm>
            <a:prstGeom prst="straightConnector1">
              <a:avLst/>
            </a:prstGeom>
            <a:solidFill>
              <a:schemeClr val="accent1"/>
            </a:solidFill>
            <a:ln w="34925" cap="flat" cmpd="sng" algn="ctr">
              <a:solidFill>
                <a:schemeClr val="accent6">
                  <a:lumMod val="75000"/>
                </a:schemeClr>
              </a:solidFill>
              <a:prstDash val="solid"/>
              <a:round/>
              <a:headEnd type="none" w="med" len="med"/>
              <a:tailEnd type="none"/>
            </a:ln>
            <a:effectLst/>
          </p:spPr>
        </p:cxnSp>
        <p:cxnSp>
          <p:nvCxnSpPr>
            <p:cNvPr id="134" name="Straight Arrow Connector 133">
              <a:extLst>
                <a:ext uri="{FF2B5EF4-FFF2-40B4-BE49-F238E27FC236}">
                  <a16:creationId xmlns:a16="http://schemas.microsoft.com/office/drawing/2014/main" id="{5BE3AECA-FE71-0A4C-B17E-09D8B205EF8E}"/>
                </a:ext>
              </a:extLst>
            </p:cNvPr>
            <p:cNvCxnSpPr>
              <a:cxnSpLocks/>
            </p:cNvCxnSpPr>
            <p:nvPr/>
          </p:nvCxnSpPr>
          <p:spPr bwMode="auto">
            <a:xfrm flipH="1">
              <a:off x="1961420" y="2466248"/>
              <a:ext cx="581799" cy="0"/>
            </a:xfrm>
            <a:prstGeom prst="straightConnector1">
              <a:avLst/>
            </a:prstGeom>
            <a:solidFill>
              <a:schemeClr val="accent1"/>
            </a:solidFill>
            <a:ln w="34925" cap="flat" cmpd="sng" algn="ctr">
              <a:solidFill>
                <a:schemeClr val="accent6">
                  <a:lumMod val="75000"/>
                </a:schemeClr>
              </a:solidFill>
              <a:prstDash val="solid"/>
              <a:round/>
              <a:headEnd type="none" w="med" len="med"/>
              <a:tailEnd type="none"/>
            </a:ln>
            <a:effectLst/>
          </p:spPr>
        </p:cxnSp>
        <p:sp>
          <p:nvSpPr>
            <p:cNvPr id="135" name="TextBox 134">
              <a:extLst>
                <a:ext uri="{FF2B5EF4-FFF2-40B4-BE49-F238E27FC236}">
                  <a16:creationId xmlns:a16="http://schemas.microsoft.com/office/drawing/2014/main" id="{000C8A43-4D1C-2B4D-A89D-36205A98DEA6}"/>
                </a:ext>
              </a:extLst>
            </p:cNvPr>
            <p:cNvSpPr txBox="1"/>
            <p:nvPr/>
          </p:nvSpPr>
          <p:spPr>
            <a:xfrm>
              <a:off x="2425945" y="1834599"/>
              <a:ext cx="317955" cy="461665"/>
            </a:xfrm>
            <a:prstGeom prst="rect">
              <a:avLst/>
            </a:prstGeom>
            <a:noFill/>
          </p:spPr>
          <p:txBody>
            <a:bodyPr wrap="square" rtlCol="0">
              <a:spAutoFit/>
            </a:bodyPr>
            <a:lstStyle/>
            <a:p>
              <a:r>
                <a:rPr lang="en-US" dirty="0">
                  <a:solidFill>
                    <a:srgbClr val="002060"/>
                  </a:solidFill>
                </a:rPr>
                <a:t>B</a:t>
              </a:r>
            </a:p>
          </p:txBody>
        </p:sp>
      </p:grpSp>
      <p:sp>
        <p:nvSpPr>
          <p:cNvPr id="144" name="TextBox 143">
            <a:extLst>
              <a:ext uri="{FF2B5EF4-FFF2-40B4-BE49-F238E27FC236}">
                <a16:creationId xmlns:a16="http://schemas.microsoft.com/office/drawing/2014/main" id="{1447E828-EDB2-CB46-BCFB-67E71DB60A4E}"/>
              </a:ext>
            </a:extLst>
          </p:cNvPr>
          <p:cNvSpPr txBox="1"/>
          <p:nvPr/>
        </p:nvSpPr>
        <p:spPr>
          <a:xfrm>
            <a:off x="6177834" y="3713932"/>
            <a:ext cx="1470199" cy="646331"/>
          </a:xfrm>
          <a:prstGeom prst="rect">
            <a:avLst/>
          </a:prstGeom>
          <a:noFill/>
        </p:spPr>
        <p:txBody>
          <a:bodyPr wrap="square" rtlCol="0">
            <a:spAutoFit/>
          </a:bodyPr>
          <a:lstStyle/>
          <a:p>
            <a:r>
              <a:rPr lang="en-US" sz="1800" dirty="0"/>
              <a:t>Tilting the surface</a:t>
            </a:r>
          </a:p>
        </p:txBody>
      </p:sp>
      <p:grpSp>
        <p:nvGrpSpPr>
          <p:cNvPr id="145" name="Group 144">
            <a:extLst>
              <a:ext uri="{FF2B5EF4-FFF2-40B4-BE49-F238E27FC236}">
                <a16:creationId xmlns:a16="http://schemas.microsoft.com/office/drawing/2014/main" id="{D9A9B91B-429B-4A4D-BAFC-947AC7A0E673}"/>
              </a:ext>
            </a:extLst>
          </p:cNvPr>
          <p:cNvGrpSpPr/>
          <p:nvPr/>
        </p:nvGrpSpPr>
        <p:grpSpPr>
          <a:xfrm>
            <a:off x="6676728" y="4293842"/>
            <a:ext cx="1953981" cy="1594398"/>
            <a:chOff x="839172" y="1834599"/>
            <a:chExt cx="1953981" cy="1594398"/>
          </a:xfrm>
        </p:grpSpPr>
        <p:grpSp>
          <p:nvGrpSpPr>
            <p:cNvPr id="146" name="Group 145">
              <a:extLst>
                <a:ext uri="{FF2B5EF4-FFF2-40B4-BE49-F238E27FC236}">
                  <a16:creationId xmlns:a16="http://schemas.microsoft.com/office/drawing/2014/main" id="{68BFDF2B-B070-7B41-93A7-3752B68B1C90}"/>
                </a:ext>
              </a:extLst>
            </p:cNvPr>
            <p:cNvGrpSpPr/>
            <p:nvPr/>
          </p:nvGrpSpPr>
          <p:grpSpPr>
            <a:xfrm>
              <a:off x="839172" y="1872964"/>
              <a:ext cx="1880669" cy="1556033"/>
              <a:chOff x="251087" y="3831134"/>
              <a:chExt cx="2403792" cy="2299144"/>
            </a:xfrm>
          </p:grpSpPr>
          <p:grpSp>
            <p:nvGrpSpPr>
              <p:cNvPr id="160" name="Group 17">
                <a:extLst>
                  <a:ext uri="{FF2B5EF4-FFF2-40B4-BE49-F238E27FC236}">
                    <a16:creationId xmlns:a16="http://schemas.microsoft.com/office/drawing/2014/main" id="{EF802C86-1CB2-BC44-8C07-D210B1E10014}"/>
                  </a:ext>
                </a:extLst>
              </p:cNvPr>
              <p:cNvGrpSpPr>
                <a:grpSpLocks/>
              </p:cNvGrpSpPr>
              <p:nvPr/>
            </p:nvGrpSpPr>
            <p:grpSpPr bwMode="auto">
              <a:xfrm>
                <a:off x="514928" y="4514075"/>
                <a:ext cx="2139951" cy="849313"/>
                <a:chOff x="2546" y="2056"/>
                <a:chExt cx="1348" cy="535"/>
              </a:xfrm>
            </p:grpSpPr>
            <p:sp>
              <p:nvSpPr>
                <p:cNvPr id="164" name="Line 9">
                  <a:extLst>
                    <a:ext uri="{FF2B5EF4-FFF2-40B4-BE49-F238E27FC236}">
                      <a16:creationId xmlns:a16="http://schemas.microsoft.com/office/drawing/2014/main" id="{7C5A0FA5-B16C-EB42-850C-6C8266485761}"/>
                    </a:ext>
                  </a:extLst>
                </p:cNvPr>
                <p:cNvSpPr>
                  <a:spLocks noChangeShapeType="1"/>
                </p:cNvSpPr>
                <p:nvPr/>
              </p:nvSpPr>
              <p:spPr bwMode="auto">
                <a:xfrm>
                  <a:off x="3367" y="2126"/>
                  <a:ext cx="527" cy="0"/>
                </a:xfrm>
                <a:prstGeom prst="line">
                  <a:avLst/>
                </a:prstGeom>
                <a:noFill/>
                <a:ln w="57150">
                  <a:solidFill>
                    <a:schemeClr val="bg1"/>
                  </a:solidFill>
                  <a:round/>
                  <a:headEnd type="triangle" w="med" len="med"/>
                  <a:tailEnd type="triangle" w="med" len="med"/>
                </a:ln>
              </p:spPr>
              <p:txBody>
                <a:bodyPr>
                  <a:prstTxWarp prst="textNoShape">
                    <a:avLst/>
                  </a:prstTxWarp>
                </a:bodyPr>
                <a:lstStyle/>
                <a:p>
                  <a:endParaRPr lang="en-GB">
                    <a:solidFill>
                      <a:srgbClr val="000000"/>
                    </a:solidFill>
                  </a:endParaRPr>
                </a:p>
              </p:txBody>
            </p:sp>
            <p:sp>
              <p:nvSpPr>
                <p:cNvPr id="165" name="Oval 10" descr="Wide upward diagonal">
                  <a:extLst>
                    <a:ext uri="{FF2B5EF4-FFF2-40B4-BE49-F238E27FC236}">
                      <a16:creationId xmlns:a16="http://schemas.microsoft.com/office/drawing/2014/main" id="{BE53D76B-4909-5146-9C7F-3C32025C4504}"/>
                    </a:ext>
                  </a:extLst>
                </p:cNvPr>
                <p:cNvSpPr>
                  <a:spLocks noChangeArrowheads="1"/>
                </p:cNvSpPr>
                <p:nvPr/>
              </p:nvSpPr>
              <p:spPr bwMode="auto">
                <a:xfrm rot="3179035">
                  <a:off x="2787" y="1815"/>
                  <a:ext cx="535" cy="1017"/>
                </a:xfrm>
                <a:prstGeom prst="ellipse">
                  <a:avLst/>
                </a:prstGeom>
                <a:pattFill prst="wdUpDiag">
                  <a:fgClr>
                    <a:schemeClr val="accent1"/>
                  </a:fgClr>
                  <a:bgClr>
                    <a:srgbClr val="FFFFFF"/>
                  </a:bgClr>
                </a:pattFill>
                <a:ln w="19050">
                  <a:solidFill>
                    <a:srgbClr val="FF0000"/>
                  </a:solidFill>
                  <a:round/>
                  <a:headEnd/>
                  <a:tailEnd/>
                </a:ln>
              </p:spPr>
              <p:txBody>
                <a:bodyPr wrap="none" anchor="ctr">
                  <a:prstTxWarp prst="textNoShape">
                    <a:avLst/>
                  </a:prstTxWarp>
                </a:bodyPr>
                <a:lstStyle/>
                <a:p>
                  <a:endParaRPr lang="en-GB" dirty="0">
                    <a:solidFill>
                      <a:srgbClr val="FF0000"/>
                    </a:solidFill>
                  </a:endParaRPr>
                </a:p>
              </p:txBody>
            </p:sp>
          </p:grpSp>
          <p:cxnSp>
            <p:nvCxnSpPr>
              <p:cNvPr id="161" name="Straight Arrow Connector 160">
                <a:extLst>
                  <a:ext uri="{FF2B5EF4-FFF2-40B4-BE49-F238E27FC236}">
                    <a16:creationId xmlns:a16="http://schemas.microsoft.com/office/drawing/2014/main" id="{FA49DAF8-2F7A-B44E-8921-DE82E6CE7B93}"/>
                  </a:ext>
                </a:extLst>
              </p:cNvPr>
              <p:cNvCxnSpPr>
                <a:cxnSpLocks/>
              </p:cNvCxnSpPr>
              <p:nvPr/>
            </p:nvCxnSpPr>
            <p:spPr bwMode="auto">
              <a:xfrm rot="3180000" flipH="1">
                <a:off x="631894" y="4567538"/>
                <a:ext cx="850980" cy="0"/>
              </a:xfrm>
              <a:prstGeom prst="straightConnector1">
                <a:avLst/>
              </a:prstGeom>
              <a:solidFill>
                <a:schemeClr val="accent1"/>
              </a:solidFill>
              <a:ln w="19050" cap="flat" cmpd="sng" algn="ctr">
                <a:solidFill>
                  <a:schemeClr val="tx1"/>
                </a:solidFill>
                <a:prstDash val="solid"/>
                <a:round/>
                <a:headEnd type="none" w="med" len="med"/>
                <a:tailEnd type="arrow"/>
              </a:ln>
              <a:effectLst/>
            </p:spPr>
          </p:cxnSp>
          <p:sp>
            <p:nvSpPr>
              <p:cNvPr id="162" name="TextBox 161">
                <a:extLst>
                  <a:ext uri="{FF2B5EF4-FFF2-40B4-BE49-F238E27FC236}">
                    <a16:creationId xmlns:a16="http://schemas.microsoft.com/office/drawing/2014/main" id="{7971EFFB-2694-184F-A0F2-07D509887EA9}"/>
                  </a:ext>
                </a:extLst>
              </p:cNvPr>
              <p:cNvSpPr txBox="1"/>
              <p:nvPr/>
            </p:nvSpPr>
            <p:spPr>
              <a:xfrm>
                <a:off x="251087" y="3831134"/>
                <a:ext cx="743631" cy="682141"/>
              </a:xfrm>
              <a:prstGeom prst="rect">
                <a:avLst/>
              </a:prstGeom>
              <a:noFill/>
            </p:spPr>
            <p:txBody>
              <a:bodyPr wrap="square" rtlCol="0">
                <a:spAutoFit/>
              </a:bodyPr>
              <a:lstStyle/>
              <a:p>
                <a:r>
                  <a:rPr lang="en-US" dirty="0" err="1"/>
                  <a:t>dS</a:t>
                </a:r>
                <a:endParaRPr lang="en-US" dirty="0"/>
              </a:p>
            </p:txBody>
          </p:sp>
          <p:sp>
            <p:nvSpPr>
              <p:cNvPr id="163" name="TextBox 162">
                <a:extLst>
                  <a:ext uri="{FF2B5EF4-FFF2-40B4-BE49-F238E27FC236}">
                    <a16:creationId xmlns:a16="http://schemas.microsoft.com/office/drawing/2014/main" id="{D83DE565-41C8-2D49-A156-8B2D56C2036E}"/>
                  </a:ext>
                </a:extLst>
              </p:cNvPr>
              <p:cNvSpPr txBox="1"/>
              <p:nvPr/>
            </p:nvSpPr>
            <p:spPr>
              <a:xfrm>
                <a:off x="1491432" y="5668613"/>
                <a:ext cx="406397" cy="461665"/>
              </a:xfrm>
              <a:prstGeom prst="rect">
                <a:avLst/>
              </a:prstGeom>
              <a:noFill/>
            </p:spPr>
            <p:txBody>
              <a:bodyPr wrap="square" rtlCol="0">
                <a:spAutoFit/>
              </a:bodyPr>
              <a:lstStyle/>
              <a:p>
                <a:r>
                  <a:rPr lang="en-US" dirty="0"/>
                  <a:t>C</a:t>
                </a:r>
              </a:p>
            </p:txBody>
          </p:sp>
        </p:grpSp>
        <p:cxnSp>
          <p:nvCxnSpPr>
            <p:cNvPr id="148" name="Straight Arrow Connector 147">
              <a:extLst>
                <a:ext uri="{FF2B5EF4-FFF2-40B4-BE49-F238E27FC236}">
                  <a16:creationId xmlns:a16="http://schemas.microsoft.com/office/drawing/2014/main" id="{D4116678-0AB9-5E4C-9292-4005C757286D}"/>
                </a:ext>
              </a:extLst>
            </p:cNvPr>
            <p:cNvCxnSpPr>
              <a:cxnSpLocks/>
            </p:cNvCxnSpPr>
            <p:nvPr/>
          </p:nvCxnSpPr>
          <p:spPr bwMode="auto">
            <a:xfrm flipH="1">
              <a:off x="1423899" y="2291331"/>
              <a:ext cx="581799" cy="0"/>
            </a:xfrm>
            <a:prstGeom prst="straightConnector1">
              <a:avLst/>
            </a:prstGeom>
            <a:solidFill>
              <a:schemeClr val="accent1"/>
            </a:solidFill>
            <a:ln w="34925" cap="flat" cmpd="sng" algn="ctr">
              <a:solidFill>
                <a:schemeClr val="accent6">
                  <a:lumMod val="75000"/>
                </a:schemeClr>
              </a:solidFill>
              <a:prstDash val="solid"/>
              <a:round/>
              <a:headEnd type="none" w="med" len="med"/>
              <a:tailEnd type="arrow"/>
            </a:ln>
            <a:effectLst/>
          </p:spPr>
        </p:cxnSp>
        <p:cxnSp>
          <p:nvCxnSpPr>
            <p:cNvPr id="149" name="Straight Arrow Connector 148">
              <a:extLst>
                <a:ext uri="{FF2B5EF4-FFF2-40B4-BE49-F238E27FC236}">
                  <a16:creationId xmlns:a16="http://schemas.microsoft.com/office/drawing/2014/main" id="{00D04FD4-876F-B34F-A4FE-EA18DBBC2253}"/>
                </a:ext>
              </a:extLst>
            </p:cNvPr>
            <p:cNvCxnSpPr>
              <a:cxnSpLocks/>
            </p:cNvCxnSpPr>
            <p:nvPr/>
          </p:nvCxnSpPr>
          <p:spPr bwMode="auto">
            <a:xfrm flipH="1">
              <a:off x="906023" y="2498922"/>
              <a:ext cx="581799" cy="0"/>
            </a:xfrm>
            <a:prstGeom prst="straightConnector1">
              <a:avLst/>
            </a:prstGeom>
            <a:solidFill>
              <a:schemeClr val="accent1"/>
            </a:solidFill>
            <a:ln w="34925" cap="flat" cmpd="sng" algn="ctr">
              <a:solidFill>
                <a:schemeClr val="accent6">
                  <a:lumMod val="75000"/>
                </a:schemeClr>
              </a:solidFill>
              <a:prstDash val="solid"/>
              <a:round/>
              <a:headEnd type="none" w="med" len="med"/>
              <a:tailEnd type="arrow"/>
            </a:ln>
            <a:effectLst/>
          </p:spPr>
        </p:cxnSp>
        <p:cxnSp>
          <p:nvCxnSpPr>
            <p:cNvPr id="150" name="Straight Arrow Connector 149">
              <a:extLst>
                <a:ext uri="{FF2B5EF4-FFF2-40B4-BE49-F238E27FC236}">
                  <a16:creationId xmlns:a16="http://schemas.microsoft.com/office/drawing/2014/main" id="{977156DC-42DE-9340-8BFE-8B2FFE7D7BF8}"/>
                </a:ext>
              </a:extLst>
            </p:cNvPr>
            <p:cNvCxnSpPr>
              <a:cxnSpLocks/>
            </p:cNvCxnSpPr>
            <p:nvPr/>
          </p:nvCxnSpPr>
          <p:spPr bwMode="auto">
            <a:xfrm flipH="1">
              <a:off x="899256" y="2772991"/>
              <a:ext cx="581799" cy="0"/>
            </a:xfrm>
            <a:prstGeom prst="straightConnector1">
              <a:avLst/>
            </a:prstGeom>
            <a:solidFill>
              <a:schemeClr val="accent1"/>
            </a:solidFill>
            <a:ln w="34925" cap="flat" cmpd="sng" algn="ctr">
              <a:solidFill>
                <a:schemeClr val="accent6">
                  <a:lumMod val="75000"/>
                </a:schemeClr>
              </a:solidFill>
              <a:prstDash val="solid"/>
              <a:round/>
              <a:headEnd type="none" w="med" len="med"/>
              <a:tailEnd type="arrow"/>
            </a:ln>
            <a:effectLst/>
          </p:spPr>
        </p:cxnSp>
        <p:cxnSp>
          <p:nvCxnSpPr>
            <p:cNvPr id="151" name="Straight Arrow Connector 150">
              <a:extLst>
                <a:ext uri="{FF2B5EF4-FFF2-40B4-BE49-F238E27FC236}">
                  <a16:creationId xmlns:a16="http://schemas.microsoft.com/office/drawing/2014/main" id="{9381ECAF-E46B-8A46-924F-AAF9DEDE6E69}"/>
                </a:ext>
              </a:extLst>
            </p:cNvPr>
            <p:cNvCxnSpPr>
              <a:cxnSpLocks/>
            </p:cNvCxnSpPr>
            <p:nvPr/>
          </p:nvCxnSpPr>
          <p:spPr bwMode="auto">
            <a:xfrm flipH="1">
              <a:off x="959104" y="2972479"/>
              <a:ext cx="581799" cy="0"/>
            </a:xfrm>
            <a:prstGeom prst="straightConnector1">
              <a:avLst/>
            </a:prstGeom>
            <a:solidFill>
              <a:schemeClr val="accent1"/>
            </a:solidFill>
            <a:ln w="34925" cap="flat" cmpd="sng" algn="ctr">
              <a:solidFill>
                <a:schemeClr val="accent6">
                  <a:lumMod val="75000"/>
                </a:schemeClr>
              </a:solidFill>
              <a:prstDash val="solid"/>
              <a:round/>
              <a:headEnd type="none" w="med" len="med"/>
              <a:tailEnd type="arrow"/>
            </a:ln>
            <a:effectLst/>
          </p:spPr>
        </p:cxnSp>
        <p:cxnSp>
          <p:nvCxnSpPr>
            <p:cNvPr id="154" name="Straight Arrow Connector 153">
              <a:extLst>
                <a:ext uri="{FF2B5EF4-FFF2-40B4-BE49-F238E27FC236}">
                  <a16:creationId xmlns:a16="http://schemas.microsoft.com/office/drawing/2014/main" id="{AA0BF24A-22E5-334A-95CC-C9CD6D66FBF3}"/>
                </a:ext>
              </a:extLst>
            </p:cNvPr>
            <p:cNvCxnSpPr>
              <a:cxnSpLocks/>
            </p:cNvCxnSpPr>
            <p:nvPr/>
          </p:nvCxnSpPr>
          <p:spPr bwMode="auto">
            <a:xfrm flipH="1">
              <a:off x="2211354" y="2297061"/>
              <a:ext cx="581799" cy="0"/>
            </a:xfrm>
            <a:prstGeom prst="straightConnector1">
              <a:avLst/>
            </a:prstGeom>
            <a:solidFill>
              <a:schemeClr val="accent1"/>
            </a:solidFill>
            <a:ln w="34925" cap="flat" cmpd="sng" algn="ctr">
              <a:solidFill>
                <a:schemeClr val="accent6">
                  <a:lumMod val="75000"/>
                </a:schemeClr>
              </a:solidFill>
              <a:prstDash val="solid"/>
              <a:round/>
              <a:headEnd type="none" w="med" len="med"/>
              <a:tailEnd type="none"/>
            </a:ln>
            <a:effectLst/>
          </p:spPr>
        </p:cxnSp>
        <p:cxnSp>
          <p:nvCxnSpPr>
            <p:cNvPr id="155" name="Straight Arrow Connector 154">
              <a:extLst>
                <a:ext uri="{FF2B5EF4-FFF2-40B4-BE49-F238E27FC236}">
                  <a16:creationId xmlns:a16="http://schemas.microsoft.com/office/drawing/2014/main" id="{28B20F57-F6A5-3D45-BE1E-883E99FB3B94}"/>
                </a:ext>
              </a:extLst>
            </p:cNvPr>
            <p:cNvCxnSpPr>
              <a:cxnSpLocks/>
            </p:cNvCxnSpPr>
            <p:nvPr/>
          </p:nvCxnSpPr>
          <p:spPr bwMode="auto">
            <a:xfrm flipH="1">
              <a:off x="1955381" y="2784412"/>
              <a:ext cx="581799" cy="0"/>
            </a:xfrm>
            <a:prstGeom prst="straightConnector1">
              <a:avLst/>
            </a:prstGeom>
            <a:solidFill>
              <a:schemeClr val="accent1"/>
            </a:solidFill>
            <a:ln w="34925" cap="flat" cmpd="sng" algn="ctr">
              <a:solidFill>
                <a:schemeClr val="accent6">
                  <a:lumMod val="75000"/>
                </a:schemeClr>
              </a:solidFill>
              <a:prstDash val="solid"/>
              <a:round/>
              <a:headEnd type="none" w="med" len="med"/>
              <a:tailEnd type="none"/>
            </a:ln>
            <a:effectLst/>
          </p:spPr>
        </p:cxnSp>
        <p:cxnSp>
          <p:nvCxnSpPr>
            <p:cNvPr id="156" name="Straight Arrow Connector 155">
              <a:extLst>
                <a:ext uri="{FF2B5EF4-FFF2-40B4-BE49-F238E27FC236}">
                  <a16:creationId xmlns:a16="http://schemas.microsoft.com/office/drawing/2014/main" id="{E1D6BDE3-3065-9349-AAB7-B68DBFE1F9E5}"/>
                </a:ext>
              </a:extLst>
            </p:cNvPr>
            <p:cNvCxnSpPr>
              <a:cxnSpLocks/>
            </p:cNvCxnSpPr>
            <p:nvPr/>
          </p:nvCxnSpPr>
          <p:spPr bwMode="auto">
            <a:xfrm flipH="1">
              <a:off x="1675113" y="2972479"/>
              <a:ext cx="581799" cy="0"/>
            </a:xfrm>
            <a:prstGeom prst="straightConnector1">
              <a:avLst/>
            </a:prstGeom>
            <a:solidFill>
              <a:schemeClr val="accent1"/>
            </a:solidFill>
            <a:ln w="34925" cap="flat" cmpd="sng" algn="ctr">
              <a:solidFill>
                <a:schemeClr val="accent6">
                  <a:lumMod val="75000"/>
                </a:schemeClr>
              </a:solidFill>
              <a:prstDash val="solid"/>
              <a:round/>
              <a:headEnd type="none" w="med" len="med"/>
              <a:tailEnd type="none"/>
            </a:ln>
            <a:effectLst/>
          </p:spPr>
        </p:cxnSp>
        <p:cxnSp>
          <p:nvCxnSpPr>
            <p:cNvPr id="158" name="Straight Arrow Connector 157">
              <a:extLst>
                <a:ext uri="{FF2B5EF4-FFF2-40B4-BE49-F238E27FC236}">
                  <a16:creationId xmlns:a16="http://schemas.microsoft.com/office/drawing/2014/main" id="{776D7055-82E8-DD4B-BAB5-A6B57887F87D}"/>
                </a:ext>
              </a:extLst>
            </p:cNvPr>
            <p:cNvCxnSpPr>
              <a:cxnSpLocks/>
            </p:cNvCxnSpPr>
            <p:nvPr/>
          </p:nvCxnSpPr>
          <p:spPr bwMode="auto">
            <a:xfrm flipH="1">
              <a:off x="2176468" y="2498922"/>
              <a:ext cx="581799" cy="0"/>
            </a:xfrm>
            <a:prstGeom prst="straightConnector1">
              <a:avLst/>
            </a:prstGeom>
            <a:solidFill>
              <a:schemeClr val="accent1"/>
            </a:solidFill>
            <a:ln w="34925" cap="flat" cmpd="sng" algn="ctr">
              <a:solidFill>
                <a:schemeClr val="accent6">
                  <a:lumMod val="75000"/>
                </a:schemeClr>
              </a:solidFill>
              <a:prstDash val="solid"/>
              <a:round/>
              <a:headEnd type="none" w="med" len="med"/>
              <a:tailEnd type="none"/>
            </a:ln>
            <a:effectLst/>
          </p:spPr>
        </p:cxnSp>
        <p:sp>
          <p:nvSpPr>
            <p:cNvPr id="159" name="TextBox 158">
              <a:extLst>
                <a:ext uri="{FF2B5EF4-FFF2-40B4-BE49-F238E27FC236}">
                  <a16:creationId xmlns:a16="http://schemas.microsoft.com/office/drawing/2014/main" id="{547D74A2-2CA6-7B46-BD21-4ACFE84E49A9}"/>
                </a:ext>
              </a:extLst>
            </p:cNvPr>
            <p:cNvSpPr txBox="1"/>
            <p:nvPr/>
          </p:nvSpPr>
          <p:spPr>
            <a:xfrm>
              <a:off x="2425945" y="1834599"/>
              <a:ext cx="317955" cy="461665"/>
            </a:xfrm>
            <a:prstGeom prst="rect">
              <a:avLst/>
            </a:prstGeom>
            <a:noFill/>
          </p:spPr>
          <p:txBody>
            <a:bodyPr wrap="square" rtlCol="0">
              <a:spAutoFit/>
            </a:bodyPr>
            <a:lstStyle/>
            <a:p>
              <a:r>
                <a:rPr lang="en-US" dirty="0">
                  <a:solidFill>
                    <a:srgbClr val="002060"/>
                  </a:solidFill>
                </a:rPr>
                <a:t>B</a:t>
              </a:r>
            </a:p>
          </p:txBody>
        </p:sp>
      </p:grpSp>
      <p:cxnSp>
        <p:nvCxnSpPr>
          <p:cNvPr id="169" name="Straight Arrow Connector 168">
            <a:extLst>
              <a:ext uri="{FF2B5EF4-FFF2-40B4-BE49-F238E27FC236}">
                <a16:creationId xmlns:a16="http://schemas.microsoft.com/office/drawing/2014/main" id="{4CC6C9DB-A7C8-9740-B6F4-7CADB63F66AA}"/>
              </a:ext>
            </a:extLst>
          </p:cNvPr>
          <p:cNvCxnSpPr>
            <a:cxnSpLocks/>
          </p:cNvCxnSpPr>
          <p:nvPr/>
        </p:nvCxnSpPr>
        <p:spPr bwMode="auto">
          <a:xfrm>
            <a:off x="7549421" y="3727630"/>
            <a:ext cx="0" cy="675426"/>
          </a:xfrm>
          <a:prstGeom prst="straightConnector1">
            <a:avLst/>
          </a:prstGeom>
          <a:solidFill>
            <a:schemeClr val="accent1"/>
          </a:solidFill>
          <a:ln w="12700" cap="flat" cmpd="sng" algn="ctr">
            <a:solidFill>
              <a:schemeClr val="tx1"/>
            </a:solidFill>
            <a:prstDash val="solid"/>
            <a:round/>
            <a:headEnd type="none" w="med" len="med"/>
            <a:tailEnd type="triangle"/>
          </a:ln>
          <a:effectLst/>
        </p:spPr>
      </p:cxnSp>
      <p:sp>
        <p:nvSpPr>
          <p:cNvPr id="142" name="TextBox 141">
            <a:extLst>
              <a:ext uri="{FF2B5EF4-FFF2-40B4-BE49-F238E27FC236}">
                <a16:creationId xmlns:a16="http://schemas.microsoft.com/office/drawing/2014/main" id="{083D7908-3571-2C4C-A869-495AE42E3544}"/>
              </a:ext>
            </a:extLst>
          </p:cNvPr>
          <p:cNvSpPr txBox="1"/>
          <p:nvPr/>
        </p:nvSpPr>
        <p:spPr>
          <a:xfrm>
            <a:off x="-1" y="-9176"/>
            <a:ext cx="9143999" cy="677108"/>
          </a:xfrm>
          <a:prstGeom prst="rect">
            <a:avLst/>
          </a:prstGeom>
          <a:noFill/>
        </p:spPr>
        <p:txBody>
          <a:bodyPr wrap="square" rtlCol="0">
            <a:spAutoFit/>
          </a:bodyPr>
          <a:lstStyle/>
          <a:p>
            <a:pPr algn="ctr"/>
            <a:r>
              <a:rPr lang="en-US" sz="3800" dirty="0">
                <a:solidFill>
                  <a:schemeClr val="tx1">
                    <a:lumMod val="75000"/>
                    <a:lumOff val="25000"/>
                  </a:schemeClr>
                </a:solidFill>
                <a:latin typeface="Baskerville"/>
                <a:cs typeface="Baskerville"/>
              </a:rPr>
              <a:t>Which direction is the induced Electric field?</a:t>
            </a:r>
          </a:p>
        </p:txBody>
      </p:sp>
      <p:sp>
        <p:nvSpPr>
          <p:cNvPr id="143" name="TextBox 142">
            <a:extLst>
              <a:ext uri="{FF2B5EF4-FFF2-40B4-BE49-F238E27FC236}">
                <a16:creationId xmlns:a16="http://schemas.microsoft.com/office/drawing/2014/main" id="{B0D3D2FF-655C-FD42-A8B9-739A235D5499}"/>
              </a:ext>
            </a:extLst>
          </p:cNvPr>
          <p:cNvSpPr txBox="1"/>
          <p:nvPr/>
        </p:nvSpPr>
        <p:spPr>
          <a:xfrm>
            <a:off x="599031" y="775250"/>
            <a:ext cx="7869462" cy="461665"/>
          </a:xfrm>
          <a:prstGeom prst="rect">
            <a:avLst/>
          </a:prstGeom>
          <a:noFill/>
        </p:spPr>
        <p:txBody>
          <a:bodyPr wrap="square" rtlCol="0">
            <a:spAutoFit/>
          </a:bodyPr>
          <a:lstStyle/>
          <a:p>
            <a:pPr algn="ctr"/>
            <a:r>
              <a:rPr lang="en-US" b="1" dirty="0"/>
              <a:t>Considering the changing flux situations from before?</a:t>
            </a:r>
          </a:p>
        </p:txBody>
      </p:sp>
    </p:spTree>
    <p:extLst>
      <p:ext uri="{BB962C8B-B14F-4D97-AF65-F5344CB8AC3E}">
        <p14:creationId xmlns:p14="http://schemas.microsoft.com/office/powerpoint/2010/main" val="215991260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1" y="-9176"/>
            <a:ext cx="9143999" cy="677108"/>
          </a:xfrm>
          <a:prstGeom prst="rect">
            <a:avLst/>
          </a:prstGeom>
          <a:noFill/>
        </p:spPr>
        <p:txBody>
          <a:bodyPr wrap="square" rtlCol="0">
            <a:spAutoFit/>
          </a:bodyPr>
          <a:lstStyle/>
          <a:p>
            <a:pPr algn="ctr"/>
            <a:r>
              <a:rPr lang="en-US" sz="3800" dirty="0">
                <a:solidFill>
                  <a:schemeClr val="tx1">
                    <a:lumMod val="75000"/>
                    <a:lumOff val="25000"/>
                  </a:schemeClr>
                </a:solidFill>
                <a:latin typeface="Baskerville"/>
                <a:cs typeface="Baskerville"/>
              </a:rPr>
              <a:t>Which direction is the induced Electric field?</a:t>
            </a:r>
          </a:p>
        </p:txBody>
      </p:sp>
      <p:grpSp>
        <p:nvGrpSpPr>
          <p:cNvPr id="15" name="Group 14"/>
          <p:cNvGrpSpPr/>
          <p:nvPr/>
        </p:nvGrpSpPr>
        <p:grpSpPr>
          <a:xfrm>
            <a:off x="-1" y="6349"/>
            <a:ext cx="9144000" cy="6850800"/>
            <a:chOff x="-1" y="6349"/>
            <a:chExt cx="9144000" cy="6850800"/>
          </a:xfrm>
        </p:grpSpPr>
        <p:sp>
          <p:nvSpPr>
            <p:cNvPr id="4" name="Rectangle 3"/>
            <p:cNvSpPr/>
            <p:nvPr/>
          </p:nvSpPr>
          <p:spPr>
            <a:xfrm>
              <a:off x="-1" y="6349"/>
              <a:ext cx="9144000" cy="6850800"/>
            </a:xfrm>
            <a:prstGeom prst="rect">
              <a:avLst/>
            </a:prstGeom>
            <a:no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 name="Straight Connector 5"/>
            <p:cNvCxnSpPr/>
            <p:nvPr/>
          </p:nvCxnSpPr>
          <p:spPr>
            <a:xfrm>
              <a:off x="234683" y="646587"/>
              <a:ext cx="8637855" cy="0"/>
            </a:xfrm>
            <a:prstGeom prst="line">
              <a:avLst/>
            </a:prstGeom>
            <a:ln>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234683" y="6187516"/>
              <a:ext cx="8637855" cy="0"/>
            </a:xfrm>
            <a:prstGeom prst="line">
              <a:avLst/>
            </a:prstGeom>
            <a:ln>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grpSp>
      <p:pic>
        <p:nvPicPr>
          <p:cNvPr id="26" name="Picture 25"/>
          <p:cNvPicPr/>
          <p:nvPr/>
        </p:nvPicPr>
        <p:blipFill>
          <a:blip r:embed="rId3">
            <a:extLst>
              <a:ext uri="{28A0092B-C50C-407E-A947-70E740481C1C}">
                <a14:useLocalDpi xmlns:a14="http://schemas.microsoft.com/office/drawing/2010/main" val="0"/>
              </a:ext>
            </a:extLst>
          </a:blip>
          <a:stretch>
            <a:fillRect/>
          </a:stretch>
        </p:blipFill>
        <p:spPr>
          <a:xfrm>
            <a:off x="7137117" y="6218382"/>
            <a:ext cx="1753815" cy="625812"/>
          </a:xfrm>
          <a:prstGeom prst="rect">
            <a:avLst/>
          </a:prstGeom>
        </p:spPr>
      </p:pic>
      <p:sp>
        <p:nvSpPr>
          <p:cNvPr id="27" name="TextBox 26">
            <a:extLst>
              <a:ext uri="{FF2B5EF4-FFF2-40B4-BE49-F238E27FC236}">
                <a16:creationId xmlns:a16="http://schemas.microsoft.com/office/drawing/2014/main" id="{9ED61D1C-8394-7549-8F8F-B7CBC161088F}"/>
              </a:ext>
            </a:extLst>
          </p:cNvPr>
          <p:cNvSpPr txBox="1"/>
          <p:nvPr/>
        </p:nvSpPr>
        <p:spPr>
          <a:xfrm>
            <a:off x="194986" y="6187516"/>
            <a:ext cx="8677552" cy="400110"/>
          </a:xfrm>
          <a:prstGeom prst="rect">
            <a:avLst/>
          </a:prstGeom>
          <a:noFill/>
        </p:spPr>
        <p:txBody>
          <a:bodyPr wrap="square" rtlCol="0">
            <a:spAutoFit/>
          </a:bodyPr>
          <a:lstStyle/>
          <a:p>
            <a:r>
              <a:rPr lang="en-US" sz="2000" i="1" dirty="0">
                <a:latin typeface="Baskerville"/>
                <a:cs typeface="Baskerville"/>
              </a:rPr>
              <a:t>Dr. Charlotte Palmer/Prof. Gianluca Sarri</a:t>
            </a:r>
          </a:p>
        </p:txBody>
      </p:sp>
      <p:sp>
        <p:nvSpPr>
          <p:cNvPr id="28" name="Rounded Rectangle 27">
            <a:extLst>
              <a:ext uri="{FF2B5EF4-FFF2-40B4-BE49-F238E27FC236}">
                <a16:creationId xmlns:a16="http://schemas.microsoft.com/office/drawing/2014/main" id="{A3CBCBC0-4897-094F-B499-46EA0DA9DD88}"/>
              </a:ext>
            </a:extLst>
          </p:cNvPr>
          <p:cNvSpPr/>
          <p:nvPr/>
        </p:nvSpPr>
        <p:spPr>
          <a:xfrm>
            <a:off x="119343" y="1424932"/>
            <a:ext cx="2888874" cy="4657818"/>
          </a:xfrm>
          <a:prstGeom prst="roundRect">
            <a:avLst>
              <a:gd name="adj" fmla="val 4553"/>
            </a:avLst>
          </a:prstGeom>
          <a:ln>
            <a:solidFill>
              <a:schemeClr val="tx1"/>
            </a:solid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
        <p:nvSpPr>
          <p:cNvPr id="29" name="TextBox 28">
            <a:extLst>
              <a:ext uri="{FF2B5EF4-FFF2-40B4-BE49-F238E27FC236}">
                <a16:creationId xmlns:a16="http://schemas.microsoft.com/office/drawing/2014/main" id="{E393337C-0B57-6B41-97F7-4C2581433755}"/>
              </a:ext>
            </a:extLst>
          </p:cNvPr>
          <p:cNvSpPr txBox="1"/>
          <p:nvPr/>
        </p:nvSpPr>
        <p:spPr>
          <a:xfrm>
            <a:off x="599031" y="775250"/>
            <a:ext cx="7869462" cy="461665"/>
          </a:xfrm>
          <a:prstGeom prst="rect">
            <a:avLst/>
          </a:prstGeom>
          <a:noFill/>
        </p:spPr>
        <p:txBody>
          <a:bodyPr wrap="square" rtlCol="0">
            <a:spAutoFit/>
          </a:bodyPr>
          <a:lstStyle/>
          <a:p>
            <a:pPr algn="ctr"/>
            <a:r>
              <a:rPr lang="en-US" b="1" dirty="0"/>
              <a:t>Considering the changing flux situations from before?</a:t>
            </a:r>
          </a:p>
        </p:txBody>
      </p:sp>
      <p:sp>
        <p:nvSpPr>
          <p:cNvPr id="11" name="TextBox 10">
            <a:extLst>
              <a:ext uri="{FF2B5EF4-FFF2-40B4-BE49-F238E27FC236}">
                <a16:creationId xmlns:a16="http://schemas.microsoft.com/office/drawing/2014/main" id="{043B9823-6799-DD40-BE3C-1F8319ED4A03}"/>
              </a:ext>
            </a:extLst>
          </p:cNvPr>
          <p:cNvSpPr txBox="1"/>
          <p:nvPr/>
        </p:nvSpPr>
        <p:spPr>
          <a:xfrm>
            <a:off x="407721" y="1424931"/>
            <a:ext cx="2312119" cy="461665"/>
          </a:xfrm>
          <a:prstGeom prst="rect">
            <a:avLst/>
          </a:prstGeom>
          <a:noFill/>
        </p:spPr>
        <p:txBody>
          <a:bodyPr wrap="square" rtlCol="0">
            <a:spAutoFit/>
          </a:bodyPr>
          <a:lstStyle/>
          <a:p>
            <a:r>
              <a:rPr lang="en-US" dirty="0"/>
              <a:t>a) changing field</a:t>
            </a:r>
          </a:p>
        </p:txBody>
      </p:sp>
      <p:sp>
        <p:nvSpPr>
          <p:cNvPr id="12" name="TextBox 11">
            <a:extLst>
              <a:ext uri="{FF2B5EF4-FFF2-40B4-BE49-F238E27FC236}">
                <a16:creationId xmlns:a16="http://schemas.microsoft.com/office/drawing/2014/main" id="{55E53FE8-B313-9049-91D7-807DD5C9F3EB}"/>
              </a:ext>
            </a:extLst>
          </p:cNvPr>
          <p:cNvSpPr txBox="1"/>
          <p:nvPr/>
        </p:nvSpPr>
        <p:spPr>
          <a:xfrm>
            <a:off x="3216366" y="1415508"/>
            <a:ext cx="2711266" cy="830997"/>
          </a:xfrm>
          <a:prstGeom prst="rect">
            <a:avLst/>
          </a:prstGeom>
          <a:noFill/>
        </p:spPr>
        <p:txBody>
          <a:bodyPr wrap="square" rtlCol="0">
            <a:spAutoFit/>
          </a:bodyPr>
          <a:lstStyle/>
          <a:p>
            <a:r>
              <a:rPr lang="en-US" dirty="0"/>
              <a:t>b) changing surface area</a:t>
            </a:r>
          </a:p>
        </p:txBody>
      </p:sp>
      <p:sp>
        <p:nvSpPr>
          <p:cNvPr id="14" name="TextBox 13">
            <a:extLst>
              <a:ext uri="{FF2B5EF4-FFF2-40B4-BE49-F238E27FC236}">
                <a16:creationId xmlns:a16="http://schemas.microsoft.com/office/drawing/2014/main" id="{556452AD-1335-7048-B8C8-61E35A6CAF3D}"/>
              </a:ext>
            </a:extLst>
          </p:cNvPr>
          <p:cNvSpPr txBox="1"/>
          <p:nvPr/>
        </p:nvSpPr>
        <p:spPr>
          <a:xfrm>
            <a:off x="6224584" y="1424931"/>
            <a:ext cx="2725245" cy="830997"/>
          </a:xfrm>
          <a:prstGeom prst="rect">
            <a:avLst/>
          </a:prstGeom>
          <a:noFill/>
        </p:spPr>
        <p:txBody>
          <a:bodyPr wrap="square" rtlCol="0">
            <a:spAutoFit/>
          </a:bodyPr>
          <a:lstStyle/>
          <a:p>
            <a:r>
              <a:rPr lang="en-US" dirty="0"/>
              <a:t>c) changing surface orientation</a:t>
            </a:r>
          </a:p>
        </p:txBody>
      </p:sp>
      <p:sp>
        <p:nvSpPr>
          <p:cNvPr id="16" name="Rounded Rectangle 15">
            <a:extLst>
              <a:ext uri="{FF2B5EF4-FFF2-40B4-BE49-F238E27FC236}">
                <a16:creationId xmlns:a16="http://schemas.microsoft.com/office/drawing/2014/main" id="{CC2ABAAE-9514-D747-8190-227F9FE1431D}"/>
              </a:ext>
            </a:extLst>
          </p:cNvPr>
          <p:cNvSpPr/>
          <p:nvPr/>
        </p:nvSpPr>
        <p:spPr>
          <a:xfrm>
            <a:off x="3127561" y="1415509"/>
            <a:ext cx="2888874" cy="4667241"/>
          </a:xfrm>
          <a:prstGeom prst="roundRect">
            <a:avLst>
              <a:gd name="adj" fmla="val 4553"/>
            </a:avLst>
          </a:prstGeom>
          <a:ln>
            <a:solidFill>
              <a:schemeClr val="tx1"/>
            </a:solid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
        <p:nvSpPr>
          <p:cNvPr id="17" name="Rounded Rectangle 16">
            <a:extLst>
              <a:ext uri="{FF2B5EF4-FFF2-40B4-BE49-F238E27FC236}">
                <a16:creationId xmlns:a16="http://schemas.microsoft.com/office/drawing/2014/main" id="{3AEECAA4-16D9-2F4A-B40F-2DE5B954C848}"/>
              </a:ext>
            </a:extLst>
          </p:cNvPr>
          <p:cNvSpPr/>
          <p:nvPr/>
        </p:nvSpPr>
        <p:spPr>
          <a:xfrm>
            <a:off x="6135783" y="1406088"/>
            <a:ext cx="2888874" cy="4676661"/>
          </a:xfrm>
          <a:prstGeom prst="roundRect">
            <a:avLst>
              <a:gd name="adj" fmla="val 4553"/>
            </a:avLst>
          </a:prstGeom>
          <a:ln>
            <a:solidFill>
              <a:schemeClr val="tx1"/>
            </a:solid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grpSp>
        <p:nvGrpSpPr>
          <p:cNvPr id="5" name="Group 4">
            <a:extLst>
              <a:ext uri="{FF2B5EF4-FFF2-40B4-BE49-F238E27FC236}">
                <a16:creationId xmlns:a16="http://schemas.microsoft.com/office/drawing/2014/main" id="{41A0C502-8419-5747-9070-D96DB516ECD3}"/>
              </a:ext>
            </a:extLst>
          </p:cNvPr>
          <p:cNvGrpSpPr/>
          <p:nvPr/>
        </p:nvGrpSpPr>
        <p:grpSpPr>
          <a:xfrm>
            <a:off x="509060" y="2111681"/>
            <a:ext cx="2216986" cy="1594401"/>
            <a:chOff x="526914" y="1834599"/>
            <a:chExt cx="2216986" cy="1594401"/>
          </a:xfrm>
        </p:grpSpPr>
        <p:grpSp>
          <p:nvGrpSpPr>
            <p:cNvPr id="18" name="Group 17">
              <a:extLst>
                <a:ext uri="{FF2B5EF4-FFF2-40B4-BE49-F238E27FC236}">
                  <a16:creationId xmlns:a16="http://schemas.microsoft.com/office/drawing/2014/main" id="{571AFFE7-ED84-F947-B1CB-B07ED31E80A3}"/>
                </a:ext>
              </a:extLst>
            </p:cNvPr>
            <p:cNvGrpSpPr/>
            <p:nvPr/>
          </p:nvGrpSpPr>
          <p:grpSpPr>
            <a:xfrm>
              <a:off x="526914" y="1991362"/>
              <a:ext cx="2192926" cy="1437638"/>
              <a:chOff x="-148028" y="4006072"/>
              <a:chExt cx="2802906" cy="2124206"/>
            </a:xfrm>
          </p:grpSpPr>
          <p:grpSp>
            <p:nvGrpSpPr>
              <p:cNvPr id="19" name="Group 17">
                <a:extLst>
                  <a:ext uri="{FF2B5EF4-FFF2-40B4-BE49-F238E27FC236}">
                    <a16:creationId xmlns:a16="http://schemas.microsoft.com/office/drawing/2014/main" id="{5FD00F77-D4EA-A440-94C8-C6DF1100A75C}"/>
                  </a:ext>
                </a:extLst>
              </p:cNvPr>
              <p:cNvGrpSpPr>
                <a:grpSpLocks/>
              </p:cNvGrpSpPr>
              <p:nvPr/>
            </p:nvGrpSpPr>
            <p:grpSpPr bwMode="auto">
              <a:xfrm>
                <a:off x="954665" y="4006072"/>
                <a:ext cx="1700213" cy="1866900"/>
                <a:chOff x="2823" y="1736"/>
                <a:chExt cx="1071" cy="1176"/>
              </a:xfrm>
            </p:grpSpPr>
            <p:sp>
              <p:nvSpPr>
                <p:cNvPr id="23" name="Line 9">
                  <a:extLst>
                    <a:ext uri="{FF2B5EF4-FFF2-40B4-BE49-F238E27FC236}">
                      <a16:creationId xmlns:a16="http://schemas.microsoft.com/office/drawing/2014/main" id="{0CCC2A56-7BA9-A64B-A567-A7A5B13C78EF}"/>
                    </a:ext>
                  </a:extLst>
                </p:cNvPr>
                <p:cNvSpPr>
                  <a:spLocks noChangeShapeType="1"/>
                </p:cNvSpPr>
                <p:nvPr/>
              </p:nvSpPr>
              <p:spPr bwMode="auto">
                <a:xfrm>
                  <a:off x="3367" y="2126"/>
                  <a:ext cx="527" cy="0"/>
                </a:xfrm>
                <a:prstGeom prst="line">
                  <a:avLst/>
                </a:prstGeom>
                <a:noFill/>
                <a:ln w="57150">
                  <a:solidFill>
                    <a:schemeClr val="bg1"/>
                  </a:solidFill>
                  <a:round/>
                  <a:headEnd type="triangle" w="med" len="med"/>
                  <a:tailEnd type="triangle" w="med" len="med"/>
                </a:ln>
              </p:spPr>
              <p:txBody>
                <a:bodyPr>
                  <a:prstTxWarp prst="textNoShape">
                    <a:avLst/>
                  </a:prstTxWarp>
                </a:bodyPr>
                <a:lstStyle/>
                <a:p>
                  <a:endParaRPr lang="en-GB">
                    <a:solidFill>
                      <a:srgbClr val="000000"/>
                    </a:solidFill>
                  </a:endParaRPr>
                </a:p>
              </p:txBody>
            </p:sp>
            <p:sp>
              <p:nvSpPr>
                <p:cNvPr id="24" name="Oval 10" descr="Wide upward diagonal">
                  <a:extLst>
                    <a:ext uri="{FF2B5EF4-FFF2-40B4-BE49-F238E27FC236}">
                      <a16:creationId xmlns:a16="http://schemas.microsoft.com/office/drawing/2014/main" id="{442CBAAA-C7DD-B54E-8639-5FFF29A82AB0}"/>
                    </a:ext>
                  </a:extLst>
                </p:cNvPr>
                <p:cNvSpPr>
                  <a:spLocks noChangeArrowheads="1"/>
                </p:cNvSpPr>
                <p:nvPr/>
              </p:nvSpPr>
              <p:spPr bwMode="auto">
                <a:xfrm>
                  <a:off x="2823" y="1736"/>
                  <a:ext cx="463" cy="1176"/>
                </a:xfrm>
                <a:prstGeom prst="ellipse">
                  <a:avLst/>
                </a:prstGeom>
                <a:pattFill prst="wdUpDiag">
                  <a:fgClr>
                    <a:schemeClr val="accent1"/>
                  </a:fgClr>
                  <a:bgClr>
                    <a:srgbClr val="FFFFFF"/>
                  </a:bgClr>
                </a:pattFill>
                <a:ln w="19050">
                  <a:solidFill>
                    <a:srgbClr val="FF0000"/>
                  </a:solidFill>
                  <a:round/>
                  <a:headEnd/>
                  <a:tailEnd/>
                </a:ln>
              </p:spPr>
              <p:txBody>
                <a:bodyPr wrap="none" anchor="ctr">
                  <a:prstTxWarp prst="textNoShape">
                    <a:avLst/>
                  </a:prstTxWarp>
                </a:bodyPr>
                <a:lstStyle/>
                <a:p>
                  <a:endParaRPr lang="en-GB" dirty="0">
                    <a:solidFill>
                      <a:srgbClr val="FF0000"/>
                    </a:solidFill>
                  </a:endParaRPr>
                </a:p>
              </p:txBody>
            </p:sp>
            <p:sp>
              <p:nvSpPr>
                <p:cNvPr id="33" name="Line 15">
                  <a:extLst>
                    <a:ext uri="{FF2B5EF4-FFF2-40B4-BE49-F238E27FC236}">
                      <a16:creationId xmlns:a16="http://schemas.microsoft.com/office/drawing/2014/main" id="{18AD70D0-EC01-5647-A492-6EADF94AF8E7}"/>
                    </a:ext>
                  </a:extLst>
                </p:cNvPr>
                <p:cNvSpPr>
                  <a:spLocks noChangeShapeType="1"/>
                </p:cNvSpPr>
                <p:nvPr/>
              </p:nvSpPr>
              <p:spPr bwMode="auto">
                <a:xfrm>
                  <a:off x="2823" y="2277"/>
                  <a:ext cx="1" cy="109"/>
                </a:xfrm>
                <a:prstGeom prst="line">
                  <a:avLst/>
                </a:prstGeom>
                <a:noFill/>
                <a:ln w="9525">
                  <a:solidFill>
                    <a:srgbClr val="FF0000"/>
                  </a:solidFill>
                  <a:round/>
                  <a:headEnd/>
                  <a:tailEnd type="stealth" w="lg" len="lg"/>
                </a:ln>
              </p:spPr>
              <p:txBody>
                <a:bodyPr>
                  <a:prstTxWarp prst="textNoShape">
                    <a:avLst/>
                  </a:prstTxWarp>
                </a:bodyPr>
                <a:lstStyle/>
                <a:p>
                  <a:endParaRPr lang="en-GB">
                    <a:solidFill>
                      <a:srgbClr val="000000"/>
                    </a:solidFill>
                  </a:endParaRPr>
                </a:p>
              </p:txBody>
            </p:sp>
            <p:sp>
              <p:nvSpPr>
                <p:cNvPr id="34" name="Line 16">
                  <a:extLst>
                    <a:ext uri="{FF2B5EF4-FFF2-40B4-BE49-F238E27FC236}">
                      <a16:creationId xmlns:a16="http://schemas.microsoft.com/office/drawing/2014/main" id="{DB08C51B-1DF0-2C45-8043-F147A9395D4B}"/>
                    </a:ext>
                  </a:extLst>
                </p:cNvPr>
                <p:cNvSpPr>
                  <a:spLocks noChangeShapeType="1"/>
                </p:cNvSpPr>
                <p:nvPr/>
              </p:nvSpPr>
              <p:spPr bwMode="auto">
                <a:xfrm flipH="1" flipV="1">
                  <a:off x="3259" y="2053"/>
                  <a:ext cx="16" cy="104"/>
                </a:xfrm>
                <a:prstGeom prst="line">
                  <a:avLst/>
                </a:prstGeom>
                <a:noFill/>
                <a:ln w="9525">
                  <a:solidFill>
                    <a:srgbClr val="FF0000"/>
                  </a:solidFill>
                  <a:round/>
                  <a:headEnd/>
                  <a:tailEnd type="stealth" w="lg" len="lg"/>
                </a:ln>
              </p:spPr>
              <p:txBody>
                <a:bodyPr>
                  <a:prstTxWarp prst="textNoShape">
                    <a:avLst/>
                  </a:prstTxWarp>
                </a:bodyPr>
                <a:lstStyle/>
                <a:p>
                  <a:endParaRPr lang="en-GB">
                    <a:solidFill>
                      <a:srgbClr val="000000"/>
                    </a:solidFill>
                  </a:endParaRPr>
                </a:p>
              </p:txBody>
            </p:sp>
          </p:grpSp>
          <p:cxnSp>
            <p:nvCxnSpPr>
              <p:cNvPr id="20" name="Straight Arrow Connector 19">
                <a:extLst>
                  <a:ext uri="{FF2B5EF4-FFF2-40B4-BE49-F238E27FC236}">
                    <a16:creationId xmlns:a16="http://schemas.microsoft.com/office/drawing/2014/main" id="{F132E262-D4E1-9B4D-9882-5196AAC337DC}"/>
                  </a:ext>
                </a:extLst>
              </p:cNvPr>
              <p:cNvCxnSpPr>
                <a:cxnSpLocks/>
              </p:cNvCxnSpPr>
              <p:nvPr/>
            </p:nvCxnSpPr>
            <p:spPr bwMode="auto">
              <a:xfrm flipH="1">
                <a:off x="586038" y="4951694"/>
                <a:ext cx="736133" cy="0"/>
              </a:xfrm>
              <a:prstGeom prst="straightConnector1">
                <a:avLst/>
              </a:prstGeom>
              <a:solidFill>
                <a:schemeClr val="accent1"/>
              </a:solidFill>
              <a:ln w="19050" cap="flat" cmpd="sng" algn="ctr">
                <a:solidFill>
                  <a:schemeClr val="tx1"/>
                </a:solidFill>
                <a:prstDash val="solid"/>
                <a:round/>
                <a:headEnd type="none" w="med" len="med"/>
                <a:tailEnd type="arrow"/>
              </a:ln>
              <a:effectLst/>
            </p:spPr>
          </p:cxnSp>
          <p:sp>
            <p:nvSpPr>
              <p:cNvPr id="21" name="TextBox 20">
                <a:extLst>
                  <a:ext uri="{FF2B5EF4-FFF2-40B4-BE49-F238E27FC236}">
                    <a16:creationId xmlns:a16="http://schemas.microsoft.com/office/drawing/2014/main" id="{414271F7-8CF2-C941-8607-67C0AAE37325}"/>
                  </a:ext>
                </a:extLst>
              </p:cNvPr>
              <p:cNvSpPr txBox="1"/>
              <p:nvPr/>
            </p:nvSpPr>
            <p:spPr>
              <a:xfrm>
                <a:off x="-148028" y="4523838"/>
                <a:ext cx="743631" cy="682141"/>
              </a:xfrm>
              <a:prstGeom prst="rect">
                <a:avLst/>
              </a:prstGeom>
              <a:noFill/>
            </p:spPr>
            <p:txBody>
              <a:bodyPr wrap="square" rtlCol="0">
                <a:spAutoFit/>
              </a:bodyPr>
              <a:lstStyle/>
              <a:p>
                <a:r>
                  <a:rPr lang="en-US" dirty="0" err="1"/>
                  <a:t>dS</a:t>
                </a:r>
                <a:endParaRPr lang="en-US" dirty="0"/>
              </a:p>
            </p:txBody>
          </p:sp>
          <p:sp>
            <p:nvSpPr>
              <p:cNvPr id="22" name="TextBox 21">
                <a:extLst>
                  <a:ext uri="{FF2B5EF4-FFF2-40B4-BE49-F238E27FC236}">
                    <a16:creationId xmlns:a16="http://schemas.microsoft.com/office/drawing/2014/main" id="{B67AD4A7-ED44-5842-9DF6-22DDB4E93513}"/>
                  </a:ext>
                </a:extLst>
              </p:cNvPr>
              <p:cNvSpPr txBox="1"/>
              <p:nvPr/>
            </p:nvSpPr>
            <p:spPr>
              <a:xfrm>
                <a:off x="1491432" y="5668613"/>
                <a:ext cx="406397" cy="461665"/>
              </a:xfrm>
              <a:prstGeom prst="rect">
                <a:avLst/>
              </a:prstGeom>
              <a:noFill/>
            </p:spPr>
            <p:txBody>
              <a:bodyPr wrap="square" rtlCol="0">
                <a:spAutoFit/>
              </a:bodyPr>
              <a:lstStyle/>
              <a:p>
                <a:r>
                  <a:rPr lang="en-US" dirty="0"/>
                  <a:t>C</a:t>
                </a:r>
              </a:p>
            </p:txBody>
          </p:sp>
        </p:grpSp>
        <p:cxnSp>
          <p:nvCxnSpPr>
            <p:cNvPr id="35" name="Straight Arrow Connector 34">
              <a:extLst>
                <a:ext uri="{FF2B5EF4-FFF2-40B4-BE49-F238E27FC236}">
                  <a16:creationId xmlns:a16="http://schemas.microsoft.com/office/drawing/2014/main" id="{430FECDB-9B97-1346-900B-53D7AE74EDEE}"/>
                </a:ext>
              </a:extLst>
            </p:cNvPr>
            <p:cNvCxnSpPr>
              <a:cxnSpLocks/>
            </p:cNvCxnSpPr>
            <p:nvPr/>
          </p:nvCxnSpPr>
          <p:spPr bwMode="auto">
            <a:xfrm flipH="1">
              <a:off x="1041576" y="2138931"/>
              <a:ext cx="581799" cy="0"/>
            </a:xfrm>
            <a:prstGeom prst="straightConnector1">
              <a:avLst/>
            </a:prstGeom>
            <a:solidFill>
              <a:schemeClr val="accent1"/>
            </a:solidFill>
            <a:ln w="34925" cap="flat" cmpd="sng" algn="ctr">
              <a:solidFill>
                <a:schemeClr val="accent6">
                  <a:lumMod val="75000"/>
                </a:schemeClr>
              </a:solidFill>
              <a:prstDash val="solid"/>
              <a:round/>
              <a:headEnd type="none" w="med" len="med"/>
              <a:tailEnd type="arrow"/>
            </a:ln>
            <a:effectLst/>
          </p:spPr>
        </p:cxnSp>
        <p:cxnSp>
          <p:nvCxnSpPr>
            <p:cNvPr id="36" name="Straight Arrow Connector 35">
              <a:extLst>
                <a:ext uri="{FF2B5EF4-FFF2-40B4-BE49-F238E27FC236}">
                  <a16:creationId xmlns:a16="http://schemas.microsoft.com/office/drawing/2014/main" id="{13AA9A80-C9FE-4B40-9A1E-604CF500430D}"/>
                </a:ext>
              </a:extLst>
            </p:cNvPr>
            <p:cNvCxnSpPr>
              <a:cxnSpLocks/>
            </p:cNvCxnSpPr>
            <p:nvPr/>
          </p:nvCxnSpPr>
          <p:spPr bwMode="auto">
            <a:xfrm flipH="1">
              <a:off x="1193976" y="2291331"/>
              <a:ext cx="581799" cy="0"/>
            </a:xfrm>
            <a:prstGeom prst="straightConnector1">
              <a:avLst/>
            </a:prstGeom>
            <a:solidFill>
              <a:schemeClr val="accent1"/>
            </a:solidFill>
            <a:ln w="34925" cap="flat" cmpd="sng" algn="ctr">
              <a:solidFill>
                <a:schemeClr val="accent6">
                  <a:lumMod val="75000"/>
                </a:schemeClr>
              </a:solidFill>
              <a:prstDash val="solid"/>
              <a:round/>
              <a:headEnd type="none" w="med" len="med"/>
              <a:tailEnd type="arrow"/>
            </a:ln>
            <a:effectLst/>
          </p:spPr>
        </p:cxnSp>
        <p:cxnSp>
          <p:nvCxnSpPr>
            <p:cNvPr id="37" name="Straight Arrow Connector 36">
              <a:extLst>
                <a:ext uri="{FF2B5EF4-FFF2-40B4-BE49-F238E27FC236}">
                  <a16:creationId xmlns:a16="http://schemas.microsoft.com/office/drawing/2014/main" id="{86DA8013-7EA2-2B45-8919-EDAA4570BD09}"/>
                </a:ext>
              </a:extLst>
            </p:cNvPr>
            <p:cNvCxnSpPr>
              <a:cxnSpLocks/>
            </p:cNvCxnSpPr>
            <p:nvPr/>
          </p:nvCxnSpPr>
          <p:spPr bwMode="auto">
            <a:xfrm flipH="1">
              <a:off x="1041576" y="2466248"/>
              <a:ext cx="581799" cy="0"/>
            </a:xfrm>
            <a:prstGeom prst="straightConnector1">
              <a:avLst/>
            </a:prstGeom>
            <a:solidFill>
              <a:schemeClr val="accent1"/>
            </a:solidFill>
            <a:ln w="34925" cap="flat" cmpd="sng" algn="ctr">
              <a:solidFill>
                <a:schemeClr val="accent6">
                  <a:lumMod val="75000"/>
                </a:schemeClr>
              </a:solidFill>
              <a:prstDash val="solid"/>
              <a:round/>
              <a:headEnd type="none" w="med" len="med"/>
              <a:tailEnd type="arrow"/>
            </a:ln>
            <a:effectLst/>
          </p:spPr>
        </p:cxnSp>
        <p:cxnSp>
          <p:nvCxnSpPr>
            <p:cNvPr id="38" name="Straight Arrow Connector 37">
              <a:extLst>
                <a:ext uri="{FF2B5EF4-FFF2-40B4-BE49-F238E27FC236}">
                  <a16:creationId xmlns:a16="http://schemas.microsoft.com/office/drawing/2014/main" id="{BD49BEB0-D1B6-2B46-A807-F60A9C358769}"/>
                </a:ext>
              </a:extLst>
            </p:cNvPr>
            <p:cNvCxnSpPr>
              <a:cxnSpLocks/>
            </p:cNvCxnSpPr>
            <p:nvPr/>
          </p:nvCxnSpPr>
          <p:spPr bwMode="auto">
            <a:xfrm flipH="1">
              <a:off x="1038310" y="2804399"/>
              <a:ext cx="581799" cy="0"/>
            </a:xfrm>
            <a:prstGeom prst="straightConnector1">
              <a:avLst/>
            </a:prstGeom>
            <a:solidFill>
              <a:schemeClr val="accent1"/>
            </a:solidFill>
            <a:ln w="34925" cap="flat" cmpd="sng" algn="ctr">
              <a:solidFill>
                <a:schemeClr val="accent6">
                  <a:lumMod val="75000"/>
                </a:schemeClr>
              </a:solidFill>
              <a:prstDash val="solid"/>
              <a:round/>
              <a:headEnd type="none" w="med" len="med"/>
              <a:tailEnd type="arrow"/>
            </a:ln>
            <a:effectLst/>
          </p:spPr>
        </p:cxnSp>
        <p:cxnSp>
          <p:nvCxnSpPr>
            <p:cNvPr id="39" name="Straight Arrow Connector 38">
              <a:extLst>
                <a:ext uri="{FF2B5EF4-FFF2-40B4-BE49-F238E27FC236}">
                  <a16:creationId xmlns:a16="http://schemas.microsoft.com/office/drawing/2014/main" id="{BDA76F3F-DA3F-F246-BC44-F23BA4C5B20C}"/>
                </a:ext>
              </a:extLst>
            </p:cNvPr>
            <p:cNvCxnSpPr>
              <a:cxnSpLocks/>
            </p:cNvCxnSpPr>
            <p:nvPr/>
          </p:nvCxnSpPr>
          <p:spPr bwMode="auto">
            <a:xfrm flipH="1">
              <a:off x="1193975" y="2974728"/>
              <a:ext cx="581799" cy="0"/>
            </a:xfrm>
            <a:prstGeom prst="straightConnector1">
              <a:avLst/>
            </a:prstGeom>
            <a:solidFill>
              <a:schemeClr val="accent1"/>
            </a:solidFill>
            <a:ln w="34925" cap="flat" cmpd="sng" algn="ctr">
              <a:solidFill>
                <a:schemeClr val="accent6">
                  <a:lumMod val="75000"/>
                </a:schemeClr>
              </a:solidFill>
              <a:prstDash val="solid"/>
              <a:round/>
              <a:headEnd type="none" w="med" len="med"/>
              <a:tailEnd type="arrow"/>
            </a:ln>
            <a:effectLst/>
          </p:spPr>
        </p:cxnSp>
        <p:cxnSp>
          <p:nvCxnSpPr>
            <p:cNvPr id="40" name="Straight Arrow Connector 39">
              <a:extLst>
                <a:ext uri="{FF2B5EF4-FFF2-40B4-BE49-F238E27FC236}">
                  <a16:creationId xmlns:a16="http://schemas.microsoft.com/office/drawing/2014/main" id="{9B3D252C-6B46-384B-8F67-620462E8D421}"/>
                </a:ext>
              </a:extLst>
            </p:cNvPr>
            <p:cNvCxnSpPr>
              <a:cxnSpLocks/>
            </p:cNvCxnSpPr>
            <p:nvPr/>
          </p:nvCxnSpPr>
          <p:spPr bwMode="auto">
            <a:xfrm flipH="1">
              <a:off x="1101230" y="3199517"/>
              <a:ext cx="581799" cy="0"/>
            </a:xfrm>
            <a:prstGeom prst="straightConnector1">
              <a:avLst/>
            </a:prstGeom>
            <a:solidFill>
              <a:schemeClr val="accent1"/>
            </a:solidFill>
            <a:ln w="34925" cap="flat" cmpd="sng" algn="ctr">
              <a:solidFill>
                <a:schemeClr val="accent6">
                  <a:lumMod val="75000"/>
                </a:schemeClr>
              </a:solidFill>
              <a:prstDash val="solid"/>
              <a:round/>
              <a:headEnd type="none" w="med" len="med"/>
              <a:tailEnd type="arrow"/>
            </a:ln>
            <a:effectLst/>
          </p:spPr>
        </p:cxnSp>
        <p:cxnSp>
          <p:nvCxnSpPr>
            <p:cNvPr id="41" name="Straight Arrow Connector 40">
              <a:extLst>
                <a:ext uri="{FF2B5EF4-FFF2-40B4-BE49-F238E27FC236}">
                  <a16:creationId xmlns:a16="http://schemas.microsoft.com/office/drawing/2014/main" id="{43D7D7A4-E19B-514C-8A5E-3781623D9469}"/>
                </a:ext>
              </a:extLst>
            </p:cNvPr>
            <p:cNvCxnSpPr>
              <a:cxnSpLocks/>
            </p:cNvCxnSpPr>
            <p:nvPr/>
          </p:nvCxnSpPr>
          <p:spPr bwMode="auto">
            <a:xfrm flipH="1">
              <a:off x="1844146" y="2117824"/>
              <a:ext cx="581799" cy="0"/>
            </a:xfrm>
            <a:prstGeom prst="straightConnector1">
              <a:avLst/>
            </a:prstGeom>
            <a:solidFill>
              <a:schemeClr val="accent1"/>
            </a:solidFill>
            <a:ln w="34925" cap="flat" cmpd="sng" algn="ctr">
              <a:solidFill>
                <a:schemeClr val="accent6">
                  <a:lumMod val="75000"/>
                </a:schemeClr>
              </a:solidFill>
              <a:prstDash val="solid"/>
              <a:round/>
              <a:headEnd type="none" w="med" len="med"/>
              <a:tailEnd type="none"/>
            </a:ln>
            <a:effectLst/>
          </p:spPr>
        </p:cxnSp>
        <p:cxnSp>
          <p:nvCxnSpPr>
            <p:cNvPr id="42" name="Straight Arrow Connector 41">
              <a:extLst>
                <a:ext uri="{FF2B5EF4-FFF2-40B4-BE49-F238E27FC236}">
                  <a16:creationId xmlns:a16="http://schemas.microsoft.com/office/drawing/2014/main" id="{A280C35E-4B1D-1D4B-ACD9-3A7C519AE49C}"/>
                </a:ext>
              </a:extLst>
            </p:cNvPr>
            <p:cNvCxnSpPr>
              <a:cxnSpLocks/>
            </p:cNvCxnSpPr>
            <p:nvPr/>
          </p:nvCxnSpPr>
          <p:spPr bwMode="auto">
            <a:xfrm flipH="1">
              <a:off x="1920679" y="2291331"/>
              <a:ext cx="581799" cy="0"/>
            </a:xfrm>
            <a:prstGeom prst="straightConnector1">
              <a:avLst/>
            </a:prstGeom>
            <a:solidFill>
              <a:schemeClr val="accent1"/>
            </a:solidFill>
            <a:ln w="34925" cap="flat" cmpd="sng" algn="ctr">
              <a:solidFill>
                <a:schemeClr val="accent6">
                  <a:lumMod val="75000"/>
                </a:schemeClr>
              </a:solidFill>
              <a:prstDash val="solid"/>
              <a:round/>
              <a:headEnd type="none" w="med" len="med"/>
              <a:tailEnd type="none"/>
            </a:ln>
            <a:effectLst/>
          </p:spPr>
        </p:cxnSp>
        <p:cxnSp>
          <p:nvCxnSpPr>
            <p:cNvPr id="43" name="Straight Arrow Connector 42">
              <a:extLst>
                <a:ext uri="{FF2B5EF4-FFF2-40B4-BE49-F238E27FC236}">
                  <a16:creationId xmlns:a16="http://schemas.microsoft.com/office/drawing/2014/main" id="{080A342D-EBB6-6548-BB05-9655A9EDA991}"/>
                </a:ext>
              </a:extLst>
            </p:cNvPr>
            <p:cNvCxnSpPr>
              <a:cxnSpLocks/>
            </p:cNvCxnSpPr>
            <p:nvPr/>
          </p:nvCxnSpPr>
          <p:spPr bwMode="auto">
            <a:xfrm flipH="1">
              <a:off x="1966259" y="2807353"/>
              <a:ext cx="581799" cy="0"/>
            </a:xfrm>
            <a:prstGeom prst="straightConnector1">
              <a:avLst/>
            </a:prstGeom>
            <a:solidFill>
              <a:schemeClr val="accent1"/>
            </a:solidFill>
            <a:ln w="34925" cap="flat" cmpd="sng" algn="ctr">
              <a:solidFill>
                <a:schemeClr val="accent6">
                  <a:lumMod val="75000"/>
                </a:schemeClr>
              </a:solidFill>
              <a:prstDash val="solid"/>
              <a:round/>
              <a:headEnd type="none" w="med" len="med"/>
              <a:tailEnd type="none"/>
            </a:ln>
            <a:effectLst/>
          </p:spPr>
        </p:cxnSp>
        <p:cxnSp>
          <p:nvCxnSpPr>
            <p:cNvPr id="44" name="Straight Arrow Connector 43">
              <a:extLst>
                <a:ext uri="{FF2B5EF4-FFF2-40B4-BE49-F238E27FC236}">
                  <a16:creationId xmlns:a16="http://schemas.microsoft.com/office/drawing/2014/main" id="{8A99293E-B073-5D41-B0AF-072298E1C519}"/>
                </a:ext>
              </a:extLst>
            </p:cNvPr>
            <p:cNvCxnSpPr>
              <a:cxnSpLocks/>
            </p:cNvCxnSpPr>
            <p:nvPr/>
          </p:nvCxnSpPr>
          <p:spPr bwMode="auto">
            <a:xfrm flipH="1">
              <a:off x="1920679" y="2974728"/>
              <a:ext cx="581799" cy="0"/>
            </a:xfrm>
            <a:prstGeom prst="straightConnector1">
              <a:avLst/>
            </a:prstGeom>
            <a:solidFill>
              <a:schemeClr val="accent1"/>
            </a:solidFill>
            <a:ln w="34925" cap="flat" cmpd="sng" algn="ctr">
              <a:solidFill>
                <a:schemeClr val="accent6">
                  <a:lumMod val="75000"/>
                </a:schemeClr>
              </a:solidFill>
              <a:prstDash val="solid"/>
              <a:round/>
              <a:headEnd type="none" w="med" len="med"/>
              <a:tailEnd type="none"/>
            </a:ln>
            <a:effectLst/>
          </p:spPr>
        </p:cxnSp>
        <p:cxnSp>
          <p:nvCxnSpPr>
            <p:cNvPr id="45" name="Straight Arrow Connector 44">
              <a:extLst>
                <a:ext uri="{FF2B5EF4-FFF2-40B4-BE49-F238E27FC236}">
                  <a16:creationId xmlns:a16="http://schemas.microsoft.com/office/drawing/2014/main" id="{87A3617E-1BC6-FE47-88DF-7AB0F296F120}"/>
                </a:ext>
              </a:extLst>
            </p:cNvPr>
            <p:cNvCxnSpPr>
              <a:cxnSpLocks/>
            </p:cNvCxnSpPr>
            <p:nvPr/>
          </p:nvCxnSpPr>
          <p:spPr bwMode="auto">
            <a:xfrm flipH="1">
              <a:off x="1802444" y="3199517"/>
              <a:ext cx="581799" cy="0"/>
            </a:xfrm>
            <a:prstGeom prst="straightConnector1">
              <a:avLst/>
            </a:prstGeom>
            <a:solidFill>
              <a:schemeClr val="accent1"/>
            </a:solidFill>
            <a:ln w="34925" cap="flat" cmpd="sng" algn="ctr">
              <a:solidFill>
                <a:schemeClr val="accent6">
                  <a:lumMod val="75000"/>
                </a:schemeClr>
              </a:solidFill>
              <a:prstDash val="solid"/>
              <a:round/>
              <a:headEnd type="none" w="med" len="med"/>
              <a:tailEnd type="none"/>
            </a:ln>
            <a:effectLst/>
          </p:spPr>
        </p:cxnSp>
        <p:cxnSp>
          <p:nvCxnSpPr>
            <p:cNvPr id="46" name="Straight Arrow Connector 45">
              <a:extLst>
                <a:ext uri="{FF2B5EF4-FFF2-40B4-BE49-F238E27FC236}">
                  <a16:creationId xmlns:a16="http://schemas.microsoft.com/office/drawing/2014/main" id="{87EFE08A-1D94-C840-B4D5-E6F63A3CABC8}"/>
                </a:ext>
              </a:extLst>
            </p:cNvPr>
            <p:cNvCxnSpPr>
              <a:cxnSpLocks/>
            </p:cNvCxnSpPr>
            <p:nvPr/>
          </p:nvCxnSpPr>
          <p:spPr bwMode="auto">
            <a:xfrm flipH="1">
              <a:off x="1961420" y="2466248"/>
              <a:ext cx="581799" cy="0"/>
            </a:xfrm>
            <a:prstGeom prst="straightConnector1">
              <a:avLst/>
            </a:prstGeom>
            <a:solidFill>
              <a:schemeClr val="accent1"/>
            </a:solidFill>
            <a:ln w="34925" cap="flat" cmpd="sng" algn="ctr">
              <a:solidFill>
                <a:schemeClr val="accent6">
                  <a:lumMod val="75000"/>
                </a:schemeClr>
              </a:solidFill>
              <a:prstDash val="solid"/>
              <a:round/>
              <a:headEnd type="none" w="med" len="med"/>
              <a:tailEnd type="none"/>
            </a:ln>
            <a:effectLst/>
          </p:spPr>
        </p:cxnSp>
        <p:sp>
          <p:nvSpPr>
            <p:cNvPr id="47" name="TextBox 46">
              <a:extLst>
                <a:ext uri="{FF2B5EF4-FFF2-40B4-BE49-F238E27FC236}">
                  <a16:creationId xmlns:a16="http://schemas.microsoft.com/office/drawing/2014/main" id="{2A88B348-7AC2-094B-9145-231097DC4371}"/>
                </a:ext>
              </a:extLst>
            </p:cNvPr>
            <p:cNvSpPr txBox="1"/>
            <p:nvPr/>
          </p:nvSpPr>
          <p:spPr>
            <a:xfrm>
              <a:off x="2425945" y="1834599"/>
              <a:ext cx="317955" cy="461665"/>
            </a:xfrm>
            <a:prstGeom prst="rect">
              <a:avLst/>
            </a:prstGeom>
            <a:noFill/>
          </p:spPr>
          <p:txBody>
            <a:bodyPr wrap="square" rtlCol="0">
              <a:spAutoFit/>
            </a:bodyPr>
            <a:lstStyle/>
            <a:p>
              <a:r>
                <a:rPr lang="en-US" dirty="0">
                  <a:solidFill>
                    <a:srgbClr val="002060"/>
                  </a:solidFill>
                </a:rPr>
                <a:t>B</a:t>
              </a:r>
            </a:p>
          </p:txBody>
        </p:sp>
      </p:grpSp>
      <p:grpSp>
        <p:nvGrpSpPr>
          <p:cNvPr id="48" name="Group 47">
            <a:extLst>
              <a:ext uri="{FF2B5EF4-FFF2-40B4-BE49-F238E27FC236}">
                <a16:creationId xmlns:a16="http://schemas.microsoft.com/office/drawing/2014/main" id="{DE6FF59D-B166-7442-B424-0D79AB60DD9E}"/>
              </a:ext>
            </a:extLst>
          </p:cNvPr>
          <p:cNvGrpSpPr/>
          <p:nvPr/>
        </p:nvGrpSpPr>
        <p:grpSpPr>
          <a:xfrm>
            <a:off x="526914" y="4293842"/>
            <a:ext cx="2216986" cy="1594401"/>
            <a:chOff x="526914" y="1834599"/>
            <a:chExt cx="2216986" cy="1594401"/>
          </a:xfrm>
        </p:grpSpPr>
        <p:grpSp>
          <p:nvGrpSpPr>
            <p:cNvPr id="49" name="Group 48">
              <a:extLst>
                <a:ext uri="{FF2B5EF4-FFF2-40B4-BE49-F238E27FC236}">
                  <a16:creationId xmlns:a16="http://schemas.microsoft.com/office/drawing/2014/main" id="{C4D85052-28B6-5442-81FD-7A006DFC3166}"/>
                </a:ext>
              </a:extLst>
            </p:cNvPr>
            <p:cNvGrpSpPr/>
            <p:nvPr/>
          </p:nvGrpSpPr>
          <p:grpSpPr>
            <a:xfrm>
              <a:off x="526914" y="1991362"/>
              <a:ext cx="2192926" cy="1437638"/>
              <a:chOff x="-148028" y="4006072"/>
              <a:chExt cx="2802906" cy="2124206"/>
            </a:xfrm>
          </p:grpSpPr>
          <p:grpSp>
            <p:nvGrpSpPr>
              <p:cNvPr id="63" name="Group 17">
                <a:extLst>
                  <a:ext uri="{FF2B5EF4-FFF2-40B4-BE49-F238E27FC236}">
                    <a16:creationId xmlns:a16="http://schemas.microsoft.com/office/drawing/2014/main" id="{C0810EE6-64ED-1B4C-8F2D-65DD55729EB7}"/>
                  </a:ext>
                </a:extLst>
              </p:cNvPr>
              <p:cNvGrpSpPr>
                <a:grpSpLocks/>
              </p:cNvGrpSpPr>
              <p:nvPr/>
            </p:nvGrpSpPr>
            <p:grpSpPr bwMode="auto">
              <a:xfrm>
                <a:off x="954665" y="4006072"/>
                <a:ext cx="1700213" cy="1866900"/>
                <a:chOff x="2823" y="1736"/>
                <a:chExt cx="1071" cy="1176"/>
              </a:xfrm>
            </p:grpSpPr>
            <p:sp>
              <p:nvSpPr>
                <p:cNvPr id="67" name="Line 9">
                  <a:extLst>
                    <a:ext uri="{FF2B5EF4-FFF2-40B4-BE49-F238E27FC236}">
                      <a16:creationId xmlns:a16="http://schemas.microsoft.com/office/drawing/2014/main" id="{09757ECD-0585-0248-AA47-8C21C016A383}"/>
                    </a:ext>
                  </a:extLst>
                </p:cNvPr>
                <p:cNvSpPr>
                  <a:spLocks noChangeShapeType="1"/>
                </p:cNvSpPr>
                <p:nvPr/>
              </p:nvSpPr>
              <p:spPr bwMode="auto">
                <a:xfrm>
                  <a:off x="3367" y="2126"/>
                  <a:ext cx="527" cy="0"/>
                </a:xfrm>
                <a:prstGeom prst="line">
                  <a:avLst/>
                </a:prstGeom>
                <a:noFill/>
                <a:ln w="57150">
                  <a:solidFill>
                    <a:schemeClr val="bg1"/>
                  </a:solidFill>
                  <a:round/>
                  <a:headEnd type="triangle" w="med" len="med"/>
                  <a:tailEnd type="triangle" w="med" len="med"/>
                </a:ln>
              </p:spPr>
              <p:txBody>
                <a:bodyPr>
                  <a:prstTxWarp prst="textNoShape">
                    <a:avLst/>
                  </a:prstTxWarp>
                </a:bodyPr>
                <a:lstStyle/>
                <a:p>
                  <a:endParaRPr lang="en-GB">
                    <a:solidFill>
                      <a:srgbClr val="000000"/>
                    </a:solidFill>
                  </a:endParaRPr>
                </a:p>
              </p:txBody>
            </p:sp>
            <p:sp>
              <p:nvSpPr>
                <p:cNvPr id="68" name="Oval 10" descr="Wide upward diagonal">
                  <a:extLst>
                    <a:ext uri="{FF2B5EF4-FFF2-40B4-BE49-F238E27FC236}">
                      <a16:creationId xmlns:a16="http://schemas.microsoft.com/office/drawing/2014/main" id="{7072FDBB-CE75-8047-B1E7-1F74F77D5837}"/>
                    </a:ext>
                  </a:extLst>
                </p:cNvPr>
                <p:cNvSpPr>
                  <a:spLocks noChangeArrowheads="1"/>
                </p:cNvSpPr>
                <p:nvPr/>
              </p:nvSpPr>
              <p:spPr bwMode="auto">
                <a:xfrm>
                  <a:off x="2823" y="1736"/>
                  <a:ext cx="463" cy="1176"/>
                </a:xfrm>
                <a:prstGeom prst="ellipse">
                  <a:avLst/>
                </a:prstGeom>
                <a:pattFill prst="wdUpDiag">
                  <a:fgClr>
                    <a:schemeClr val="accent1"/>
                  </a:fgClr>
                  <a:bgClr>
                    <a:srgbClr val="FFFFFF"/>
                  </a:bgClr>
                </a:pattFill>
                <a:ln w="19050">
                  <a:solidFill>
                    <a:srgbClr val="FF0000"/>
                  </a:solidFill>
                  <a:round/>
                  <a:headEnd/>
                  <a:tailEnd/>
                </a:ln>
              </p:spPr>
              <p:txBody>
                <a:bodyPr wrap="none" anchor="ctr">
                  <a:prstTxWarp prst="textNoShape">
                    <a:avLst/>
                  </a:prstTxWarp>
                </a:bodyPr>
                <a:lstStyle/>
                <a:p>
                  <a:endParaRPr lang="en-GB" dirty="0">
                    <a:solidFill>
                      <a:srgbClr val="FF0000"/>
                    </a:solidFill>
                  </a:endParaRPr>
                </a:p>
              </p:txBody>
            </p:sp>
            <p:sp>
              <p:nvSpPr>
                <p:cNvPr id="69" name="Line 15">
                  <a:extLst>
                    <a:ext uri="{FF2B5EF4-FFF2-40B4-BE49-F238E27FC236}">
                      <a16:creationId xmlns:a16="http://schemas.microsoft.com/office/drawing/2014/main" id="{DC79CEE7-2CF0-2646-9166-D4ED7C0BC0FE}"/>
                    </a:ext>
                  </a:extLst>
                </p:cNvPr>
                <p:cNvSpPr>
                  <a:spLocks noChangeShapeType="1"/>
                </p:cNvSpPr>
                <p:nvPr/>
              </p:nvSpPr>
              <p:spPr bwMode="auto">
                <a:xfrm>
                  <a:off x="2823" y="2277"/>
                  <a:ext cx="1" cy="109"/>
                </a:xfrm>
                <a:prstGeom prst="line">
                  <a:avLst/>
                </a:prstGeom>
                <a:noFill/>
                <a:ln w="9525">
                  <a:solidFill>
                    <a:srgbClr val="FF0000"/>
                  </a:solidFill>
                  <a:round/>
                  <a:headEnd/>
                  <a:tailEnd type="stealth" w="lg" len="lg"/>
                </a:ln>
              </p:spPr>
              <p:txBody>
                <a:bodyPr>
                  <a:prstTxWarp prst="textNoShape">
                    <a:avLst/>
                  </a:prstTxWarp>
                </a:bodyPr>
                <a:lstStyle/>
                <a:p>
                  <a:endParaRPr lang="en-GB">
                    <a:solidFill>
                      <a:srgbClr val="000000"/>
                    </a:solidFill>
                  </a:endParaRPr>
                </a:p>
              </p:txBody>
            </p:sp>
            <p:sp>
              <p:nvSpPr>
                <p:cNvPr id="70" name="Line 16">
                  <a:extLst>
                    <a:ext uri="{FF2B5EF4-FFF2-40B4-BE49-F238E27FC236}">
                      <a16:creationId xmlns:a16="http://schemas.microsoft.com/office/drawing/2014/main" id="{7EA99B00-882A-1D4C-B7F1-BDAA6E665E54}"/>
                    </a:ext>
                  </a:extLst>
                </p:cNvPr>
                <p:cNvSpPr>
                  <a:spLocks noChangeShapeType="1"/>
                </p:cNvSpPr>
                <p:nvPr/>
              </p:nvSpPr>
              <p:spPr bwMode="auto">
                <a:xfrm flipH="1" flipV="1">
                  <a:off x="3259" y="2053"/>
                  <a:ext cx="16" cy="104"/>
                </a:xfrm>
                <a:prstGeom prst="line">
                  <a:avLst/>
                </a:prstGeom>
                <a:noFill/>
                <a:ln w="9525">
                  <a:solidFill>
                    <a:srgbClr val="FF0000"/>
                  </a:solidFill>
                  <a:round/>
                  <a:headEnd/>
                  <a:tailEnd type="stealth" w="lg" len="lg"/>
                </a:ln>
              </p:spPr>
              <p:txBody>
                <a:bodyPr>
                  <a:prstTxWarp prst="textNoShape">
                    <a:avLst/>
                  </a:prstTxWarp>
                </a:bodyPr>
                <a:lstStyle/>
                <a:p>
                  <a:endParaRPr lang="en-GB">
                    <a:solidFill>
                      <a:srgbClr val="000000"/>
                    </a:solidFill>
                  </a:endParaRPr>
                </a:p>
              </p:txBody>
            </p:sp>
          </p:grpSp>
          <p:cxnSp>
            <p:nvCxnSpPr>
              <p:cNvPr id="64" name="Straight Arrow Connector 63">
                <a:extLst>
                  <a:ext uri="{FF2B5EF4-FFF2-40B4-BE49-F238E27FC236}">
                    <a16:creationId xmlns:a16="http://schemas.microsoft.com/office/drawing/2014/main" id="{059DC7D6-69EA-A741-9685-674151627CBF}"/>
                  </a:ext>
                </a:extLst>
              </p:cNvPr>
              <p:cNvCxnSpPr>
                <a:cxnSpLocks/>
              </p:cNvCxnSpPr>
              <p:nvPr/>
            </p:nvCxnSpPr>
            <p:spPr bwMode="auto">
              <a:xfrm flipH="1">
                <a:off x="586038" y="4951694"/>
                <a:ext cx="736133" cy="0"/>
              </a:xfrm>
              <a:prstGeom prst="straightConnector1">
                <a:avLst/>
              </a:prstGeom>
              <a:solidFill>
                <a:schemeClr val="accent1"/>
              </a:solidFill>
              <a:ln w="19050" cap="flat" cmpd="sng" algn="ctr">
                <a:solidFill>
                  <a:schemeClr val="tx1"/>
                </a:solidFill>
                <a:prstDash val="solid"/>
                <a:round/>
                <a:headEnd type="none" w="med" len="med"/>
                <a:tailEnd type="arrow"/>
              </a:ln>
              <a:effectLst/>
            </p:spPr>
          </p:cxnSp>
          <p:sp>
            <p:nvSpPr>
              <p:cNvPr id="65" name="TextBox 64">
                <a:extLst>
                  <a:ext uri="{FF2B5EF4-FFF2-40B4-BE49-F238E27FC236}">
                    <a16:creationId xmlns:a16="http://schemas.microsoft.com/office/drawing/2014/main" id="{E132CC89-40CE-1E44-ABE7-D234D338C487}"/>
                  </a:ext>
                </a:extLst>
              </p:cNvPr>
              <p:cNvSpPr txBox="1"/>
              <p:nvPr/>
            </p:nvSpPr>
            <p:spPr>
              <a:xfrm>
                <a:off x="-148028" y="4523838"/>
                <a:ext cx="743631" cy="682141"/>
              </a:xfrm>
              <a:prstGeom prst="rect">
                <a:avLst/>
              </a:prstGeom>
              <a:noFill/>
            </p:spPr>
            <p:txBody>
              <a:bodyPr wrap="square" rtlCol="0">
                <a:spAutoFit/>
              </a:bodyPr>
              <a:lstStyle/>
              <a:p>
                <a:r>
                  <a:rPr lang="en-US" dirty="0" err="1"/>
                  <a:t>dS</a:t>
                </a:r>
                <a:endParaRPr lang="en-US" dirty="0"/>
              </a:p>
            </p:txBody>
          </p:sp>
          <p:sp>
            <p:nvSpPr>
              <p:cNvPr id="66" name="TextBox 65">
                <a:extLst>
                  <a:ext uri="{FF2B5EF4-FFF2-40B4-BE49-F238E27FC236}">
                    <a16:creationId xmlns:a16="http://schemas.microsoft.com/office/drawing/2014/main" id="{0FAE3921-7FCC-FF46-AD45-294AF2B7BE09}"/>
                  </a:ext>
                </a:extLst>
              </p:cNvPr>
              <p:cNvSpPr txBox="1"/>
              <p:nvPr/>
            </p:nvSpPr>
            <p:spPr>
              <a:xfrm>
                <a:off x="1491432" y="5668613"/>
                <a:ext cx="406397" cy="461665"/>
              </a:xfrm>
              <a:prstGeom prst="rect">
                <a:avLst/>
              </a:prstGeom>
              <a:noFill/>
            </p:spPr>
            <p:txBody>
              <a:bodyPr wrap="square" rtlCol="0">
                <a:spAutoFit/>
              </a:bodyPr>
              <a:lstStyle/>
              <a:p>
                <a:r>
                  <a:rPr lang="en-US" dirty="0"/>
                  <a:t>C</a:t>
                </a:r>
              </a:p>
            </p:txBody>
          </p:sp>
        </p:grpSp>
        <p:cxnSp>
          <p:nvCxnSpPr>
            <p:cNvPr id="50" name="Straight Arrow Connector 49">
              <a:extLst>
                <a:ext uri="{FF2B5EF4-FFF2-40B4-BE49-F238E27FC236}">
                  <a16:creationId xmlns:a16="http://schemas.microsoft.com/office/drawing/2014/main" id="{79A1D63C-F558-6C4D-A4CF-5C5C4C1DC1E6}"/>
                </a:ext>
              </a:extLst>
            </p:cNvPr>
            <p:cNvCxnSpPr>
              <a:cxnSpLocks/>
            </p:cNvCxnSpPr>
            <p:nvPr/>
          </p:nvCxnSpPr>
          <p:spPr bwMode="auto">
            <a:xfrm flipH="1">
              <a:off x="1041576" y="2138931"/>
              <a:ext cx="581799" cy="0"/>
            </a:xfrm>
            <a:prstGeom prst="straightConnector1">
              <a:avLst/>
            </a:prstGeom>
            <a:solidFill>
              <a:schemeClr val="accent1"/>
            </a:solidFill>
            <a:ln w="34925" cap="flat" cmpd="sng" algn="ctr">
              <a:solidFill>
                <a:schemeClr val="accent6">
                  <a:lumMod val="75000"/>
                </a:schemeClr>
              </a:solidFill>
              <a:prstDash val="solid"/>
              <a:round/>
              <a:headEnd type="none" w="med" len="med"/>
              <a:tailEnd type="arrow"/>
            </a:ln>
            <a:effectLst/>
          </p:spPr>
        </p:cxnSp>
        <p:cxnSp>
          <p:nvCxnSpPr>
            <p:cNvPr id="52" name="Straight Arrow Connector 51">
              <a:extLst>
                <a:ext uri="{FF2B5EF4-FFF2-40B4-BE49-F238E27FC236}">
                  <a16:creationId xmlns:a16="http://schemas.microsoft.com/office/drawing/2014/main" id="{9203FFC9-28F3-A54D-AA65-21E5C35448F7}"/>
                </a:ext>
              </a:extLst>
            </p:cNvPr>
            <p:cNvCxnSpPr>
              <a:cxnSpLocks/>
            </p:cNvCxnSpPr>
            <p:nvPr/>
          </p:nvCxnSpPr>
          <p:spPr bwMode="auto">
            <a:xfrm flipH="1">
              <a:off x="1041576" y="2466248"/>
              <a:ext cx="581799" cy="0"/>
            </a:xfrm>
            <a:prstGeom prst="straightConnector1">
              <a:avLst/>
            </a:prstGeom>
            <a:solidFill>
              <a:schemeClr val="accent1"/>
            </a:solidFill>
            <a:ln w="34925" cap="flat" cmpd="sng" algn="ctr">
              <a:solidFill>
                <a:schemeClr val="accent6">
                  <a:lumMod val="75000"/>
                </a:schemeClr>
              </a:solidFill>
              <a:prstDash val="solid"/>
              <a:round/>
              <a:headEnd type="none" w="med" len="med"/>
              <a:tailEnd type="arrow"/>
            </a:ln>
            <a:effectLst/>
          </p:spPr>
        </p:cxnSp>
        <p:cxnSp>
          <p:nvCxnSpPr>
            <p:cNvPr id="53" name="Straight Arrow Connector 52">
              <a:extLst>
                <a:ext uri="{FF2B5EF4-FFF2-40B4-BE49-F238E27FC236}">
                  <a16:creationId xmlns:a16="http://schemas.microsoft.com/office/drawing/2014/main" id="{3C863AD3-94D6-9346-82F7-38E2A264084D}"/>
                </a:ext>
              </a:extLst>
            </p:cNvPr>
            <p:cNvCxnSpPr>
              <a:cxnSpLocks/>
            </p:cNvCxnSpPr>
            <p:nvPr/>
          </p:nvCxnSpPr>
          <p:spPr bwMode="auto">
            <a:xfrm flipH="1">
              <a:off x="1038310" y="2804399"/>
              <a:ext cx="581799" cy="0"/>
            </a:xfrm>
            <a:prstGeom prst="straightConnector1">
              <a:avLst/>
            </a:prstGeom>
            <a:solidFill>
              <a:schemeClr val="accent1"/>
            </a:solidFill>
            <a:ln w="34925" cap="flat" cmpd="sng" algn="ctr">
              <a:solidFill>
                <a:schemeClr val="accent6">
                  <a:lumMod val="75000"/>
                </a:schemeClr>
              </a:solidFill>
              <a:prstDash val="solid"/>
              <a:round/>
              <a:headEnd type="none" w="med" len="med"/>
              <a:tailEnd type="arrow"/>
            </a:ln>
            <a:effectLst/>
          </p:spPr>
        </p:cxnSp>
        <p:cxnSp>
          <p:nvCxnSpPr>
            <p:cNvPr id="55" name="Straight Arrow Connector 54">
              <a:extLst>
                <a:ext uri="{FF2B5EF4-FFF2-40B4-BE49-F238E27FC236}">
                  <a16:creationId xmlns:a16="http://schemas.microsoft.com/office/drawing/2014/main" id="{2F3EB16F-066D-5A47-996F-22CF81A25DEE}"/>
                </a:ext>
              </a:extLst>
            </p:cNvPr>
            <p:cNvCxnSpPr>
              <a:cxnSpLocks/>
            </p:cNvCxnSpPr>
            <p:nvPr/>
          </p:nvCxnSpPr>
          <p:spPr bwMode="auto">
            <a:xfrm flipH="1">
              <a:off x="1101230" y="3199517"/>
              <a:ext cx="581799" cy="0"/>
            </a:xfrm>
            <a:prstGeom prst="straightConnector1">
              <a:avLst/>
            </a:prstGeom>
            <a:solidFill>
              <a:schemeClr val="accent1"/>
            </a:solidFill>
            <a:ln w="34925" cap="flat" cmpd="sng" algn="ctr">
              <a:solidFill>
                <a:schemeClr val="accent6">
                  <a:lumMod val="75000"/>
                </a:schemeClr>
              </a:solidFill>
              <a:prstDash val="solid"/>
              <a:round/>
              <a:headEnd type="none" w="med" len="med"/>
              <a:tailEnd type="arrow"/>
            </a:ln>
            <a:effectLst/>
          </p:spPr>
        </p:cxnSp>
        <p:cxnSp>
          <p:nvCxnSpPr>
            <p:cNvPr id="56" name="Straight Arrow Connector 55">
              <a:extLst>
                <a:ext uri="{FF2B5EF4-FFF2-40B4-BE49-F238E27FC236}">
                  <a16:creationId xmlns:a16="http://schemas.microsoft.com/office/drawing/2014/main" id="{A8F57F58-1763-8842-AB41-56DFA87F7D0A}"/>
                </a:ext>
              </a:extLst>
            </p:cNvPr>
            <p:cNvCxnSpPr>
              <a:cxnSpLocks/>
            </p:cNvCxnSpPr>
            <p:nvPr/>
          </p:nvCxnSpPr>
          <p:spPr bwMode="auto">
            <a:xfrm flipH="1">
              <a:off x="1844146" y="2117824"/>
              <a:ext cx="581799" cy="0"/>
            </a:xfrm>
            <a:prstGeom prst="straightConnector1">
              <a:avLst/>
            </a:prstGeom>
            <a:solidFill>
              <a:schemeClr val="accent1"/>
            </a:solidFill>
            <a:ln w="34925" cap="flat" cmpd="sng" algn="ctr">
              <a:solidFill>
                <a:schemeClr val="accent6">
                  <a:lumMod val="75000"/>
                </a:schemeClr>
              </a:solidFill>
              <a:prstDash val="solid"/>
              <a:round/>
              <a:headEnd type="none" w="med" len="med"/>
              <a:tailEnd type="none"/>
            </a:ln>
            <a:effectLst/>
          </p:spPr>
        </p:cxnSp>
        <p:cxnSp>
          <p:nvCxnSpPr>
            <p:cNvPr id="58" name="Straight Arrow Connector 57">
              <a:extLst>
                <a:ext uri="{FF2B5EF4-FFF2-40B4-BE49-F238E27FC236}">
                  <a16:creationId xmlns:a16="http://schemas.microsoft.com/office/drawing/2014/main" id="{46915B1F-13D4-104B-8EE4-839341F50D7C}"/>
                </a:ext>
              </a:extLst>
            </p:cNvPr>
            <p:cNvCxnSpPr>
              <a:cxnSpLocks/>
            </p:cNvCxnSpPr>
            <p:nvPr/>
          </p:nvCxnSpPr>
          <p:spPr bwMode="auto">
            <a:xfrm flipH="1">
              <a:off x="1966259" y="2807353"/>
              <a:ext cx="581799" cy="0"/>
            </a:xfrm>
            <a:prstGeom prst="straightConnector1">
              <a:avLst/>
            </a:prstGeom>
            <a:solidFill>
              <a:schemeClr val="accent1"/>
            </a:solidFill>
            <a:ln w="34925" cap="flat" cmpd="sng" algn="ctr">
              <a:solidFill>
                <a:schemeClr val="accent6">
                  <a:lumMod val="75000"/>
                </a:schemeClr>
              </a:solidFill>
              <a:prstDash val="solid"/>
              <a:round/>
              <a:headEnd type="none" w="med" len="med"/>
              <a:tailEnd type="none"/>
            </a:ln>
            <a:effectLst/>
          </p:spPr>
        </p:cxnSp>
        <p:cxnSp>
          <p:nvCxnSpPr>
            <p:cNvPr id="60" name="Straight Arrow Connector 59">
              <a:extLst>
                <a:ext uri="{FF2B5EF4-FFF2-40B4-BE49-F238E27FC236}">
                  <a16:creationId xmlns:a16="http://schemas.microsoft.com/office/drawing/2014/main" id="{26EBC668-201E-F346-BF81-7F69CC55C44C}"/>
                </a:ext>
              </a:extLst>
            </p:cNvPr>
            <p:cNvCxnSpPr>
              <a:cxnSpLocks/>
            </p:cNvCxnSpPr>
            <p:nvPr/>
          </p:nvCxnSpPr>
          <p:spPr bwMode="auto">
            <a:xfrm flipH="1">
              <a:off x="1802444" y="3199517"/>
              <a:ext cx="581799" cy="0"/>
            </a:xfrm>
            <a:prstGeom prst="straightConnector1">
              <a:avLst/>
            </a:prstGeom>
            <a:solidFill>
              <a:schemeClr val="accent1"/>
            </a:solidFill>
            <a:ln w="34925" cap="flat" cmpd="sng" algn="ctr">
              <a:solidFill>
                <a:schemeClr val="accent6">
                  <a:lumMod val="75000"/>
                </a:schemeClr>
              </a:solidFill>
              <a:prstDash val="solid"/>
              <a:round/>
              <a:headEnd type="none" w="med" len="med"/>
              <a:tailEnd type="none"/>
            </a:ln>
            <a:effectLst/>
          </p:spPr>
        </p:cxnSp>
        <p:cxnSp>
          <p:nvCxnSpPr>
            <p:cNvPr id="61" name="Straight Arrow Connector 60">
              <a:extLst>
                <a:ext uri="{FF2B5EF4-FFF2-40B4-BE49-F238E27FC236}">
                  <a16:creationId xmlns:a16="http://schemas.microsoft.com/office/drawing/2014/main" id="{E573D0C4-9AB9-A046-B642-F72A159C9A5B}"/>
                </a:ext>
              </a:extLst>
            </p:cNvPr>
            <p:cNvCxnSpPr>
              <a:cxnSpLocks/>
            </p:cNvCxnSpPr>
            <p:nvPr/>
          </p:nvCxnSpPr>
          <p:spPr bwMode="auto">
            <a:xfrm flipH="1">
              <a:off x="1961420" y="2466248"/>
              <a:ext cx="581799" cy="0"/>
            </a:xfrm>
            <a:prstGeom prst="straightConnector1">
              <a:avLst/>
            </a:prstGeom>
            <a:solidFill>
              <a:schemeClr val="accent1"/>
            </a:solidFill>
            <a:ln w="34925" cap="flat" cmpd="sng" algn="ctr">
              <a:solidFill>
                <a:schemeClr val="accent6">
                  <a:lumMod val="75000"/>
                </a:schemeClr>
              </a:solidFill>
              <a:prstDash val="solid"/>
              <a:round/>
              <a:headEnd type="none" w="med" len="med"/>
              <a:tailEnd type="none"/>
            </a:ln>
            <a:effectLst/>
          </p:spPr>
        </p:cxnSp>
        <p:sp>
          <p:nvSpPr>
            <p:cNvPr id="62" name="TextBox 61">
              <a:extLst>
                <a:ext uri="{FF2B5EF4-FFF2-40B4-BE49-F238E27FC236}">
                  <a16:creationId xmlns:a16="http://schemas.microsoft.com/office/drawing/2014/main" id="{C0D575CB-40D0-244F-BA40-B45423C74FC6}"/>
                </a:ext>
              </a:extLst>
            </p:cNvPr>
            <p:cNvSpPr txBox="1"/>
            <p:nvPr/>
          </p:nvSpPr>
          <p:spPr>
            <a:xfrm>
              <a:off x="2425945" y="1834599"/>
              <a:ext cx="317955" cy="461665"/>
            </a:xfrm>
            <a:prstGeom prst="rect">
              <a:avLst/>
            </a:prstGeom>
            <a:noFill/>
          </p:spPr>
          <p:txBody>
            <a:bodyPr wrap="square" rtlCol="0">
              <a:spAutoFit/>
            </a:bodyPr>
            <a:lstStyle/>
            <a:p>
              <a:r>
                <a:rPr lang="en-US" dirty="0">
                  <a:solidFill>
                    <a:srgbClr val="002060"/>
                  </a:solidFill>
                </a:rPr>
                <a:t>B</a:t>
              </a:r>
            </a:p>
          </p:txBody>
        </p:sp>
      </p:grpSp>
      <p:sp>
        <p:nvSpPr>
          <p:cNvPr id="71" name="TextBox 70">
            <a:extLst>
              <a:ext uri="{FF2B5EF4-FFF2-40B4-BE49-F238E27FC236}">
                <a16:creationId xmlns:a16="http://schemas.microsoft.com/office/drawing/2014/main" id="{9C502A83-D3AE-C044-93BD-297141ED2CDC}"/>
              </a:ext>
            </a:extLst>
          </p:cNvPr>
          <p:cNvSpPr txBox="1"/>
          <p:nvPr/>
        </p:nvSpPr>
        <p:spPr>
          <a:xfrm>
            <a:off x="118501" y="3675082"/>
            <a:ext cx="1470199" cy="646331"/>
          </a:xfrm>
          <a:prstGeom prst="rect">
            <a:avLst/>
          </a:prstGeom>
          <a:noFill/>
        </p:spPr>
        <p:txBody>
          <a:bodyPr wrap="square" rtlCol="0">
            <a:spAutoFit/>
          </a:bodyPr>
          <a:lstStyle/>
          <a:p>
            <a:r>
              <a:rPr lang="en-US" sz="1800" dirty="0"/>
              <a:t>Reducing field strength</a:t>
            </a:r>
          </a:p>
        </p:txBody>
      </p:sp>
      <p:cxnSp>
        <p:nvCxnSpPr>
          <p:cNvPr id="8" name="Straight Arrow Connector 7">
            <a:extLst>
              <a:ext uri="{FF2B5EF4-FFF2-40B4-BE49-F238E27FC236}">
                <a16:creationId xmlns:a16="http://schemas.microsoft.com/office/drawing/2014/main" id="{3F47DAAC-7E1D-F842-B436-6A854C200657}"/>
              </a:ext>
            </a:extLst>
          </p:cNvPr>
          <p:cNvCxnSpPr>
            <a:cxnSpLocks/>
          </p:cNvCxnSpPr>
          <p:nvPr/>
        </p:nvCxnSpPr>
        <p:spPr bwMode="auto">
          <a:xfrm>
            <a:off x="1703776" y="3640766"/>
            <a:ext cx="0" cy="675426"/>
          </a:xfrm>
          <a:prstGeom prst="straightConnector1">
            <a:avLst/>
          </a:prstGeom>
          <a:solidFill>
            <a:schemeClr val="accent1"/>
          </a:solidFill>
          <a:ln w="12700" cap="flat" cmpd="sng" algn="ctr">
            <a:solidFill>
              <a:schemeClr val="tx1"/>
            </a:solidFill>
            <a:prstDash val="solid"/>
            <a:round/>
            <a:headEnd type="none" w="med" len="med"/>
            <a:tailEnd type="triangle"/>
          </a:ln>
          <a:effectLst/>
        </p:spPr>
      </p:cxnSp>
      <p:grpSp>
        <p:nvGrpSpPr>
          <p:cNvPr id="73" name="Group 72">
            <a:extLst>
              <a:ext uri="{FF2B5EF4-FFF2-40B4-BE49-F238E27FC236}">
                <a16:creationId xmlns:a16="http://schemas.microsoft.com/office/drawing/2014/main" id="{4FF4B797-9D15-FF46-8581-ED15BD3772E7}"/>
              </a:ext>
            </a:extLst>
          </p:cNvPr>
          <p:cNvGrpSpPr/>
          <p:nvPr/>
        </p:nvGrpSpPr>
        <p:grpSpPr>
          <a:xfrm>
            <a:off x="3356275" y="2103527"/>
            <a:ext cx="2216986" cy="1594401"/>
            <a:chOff x="526914" y="1834599"/>
            <a:chExt cx="2216986" cy="1594401"/>
          </a:xfrm>
        </p:grpSpPr>
        <p:grpSp>
          <p:nvGrpSpPr>
            <p:cNvPr id="74" name="Group 73">
              <a:extLst>
                <a:ext uri="{FF2B5EF4-FFF2-40B4-BE49-F238E27FC236}">
                  <a16:creationId xmlns:a16="http://schemas.microsoft.com/office/drawing/2014/main" id="{78A391CA-8DBF-4142-9E4F-06FEC4D7811D}"/>
                </a:ext>
              </a:extLst>
            </p:cNvPr>
            <p:cNvGrpSpPr/>
            <p:nvPr/>
          </p:nvGrpSpPr>
          <p:grpSpPr>
            <a:xfrm>
              <a:off x="526914" y="1991362"/>
              <a:ext cx="2192926" cy="1437638"/>
              <a:chOff x="-148028" y="4006072"/>
              <a:chExt cx="2802906" cy="2124206"/>
            </a:xfrm>
          </p:grpSpPr>
          <p:grpSp>
            <p:nvGrpSpPr>
              <p:cNvPr id="88" name="Group 17">
                <a:extLst>
                  <a:ext uri="{FF2B5EF4-FFF2-40B4-BE49-F238E27FC236}">
                    <a16:creationId xmlns:a16="http://schemas.microsoft.com/office/drawing/2014/main" id="{3A3F442B-E88C-3A47-887D-6FF33953CC6D}"/>
                  </a:ext>
                </a:extLst>
              </p:cNvPr>
              <p:cNvGrpSpPr>
                <a:grpSpLocks/>
              </p:cNvGrpSpPr>
              <p:nvPr/>
            </p:nvGrpSpPr>
            <p:grpSpPr bwMode="auto">
              <a:xfrm>
                <a:off x="954665" y="4006072"/>
                <a:ext cx="1700213" cy="1866900"/>
                <a:chOff x="2823" y="1736"/>
                <a:chExt cx="1071" cy="1176"/>
              </a:xfrm>
            </p:grpSpPr>
            <p:sp>
              <p:nvSpPr>
                <p:cNvPr id="92" name="Line 9">
                  <a:extLst>
                    <a:ext uri="{FF2B5EF4-FFF2-40B4-BE49-F238E27FC236}">
                      <a16:creationId xmlns:a16="http://schemas.microsoft.com/office/drawing/2014/main" id="{E379DD25-827B-EB4D-888F-07E4BBB8908E}"/>
                    </a:ext>
                  </a:extLst>
                </p:cNvPr>
                <p:cNvSpPr>
                  <a:spLocks noChangeShapeType="1"/>
                </p:cNvSpPr>
                <p:nvPr/>
              </p:nvSpPr>
              <p:spPr bwMode="auto">
                <a:xfrm>
                  <a:off x="3367" y="2126"/>
                  <a:ext cx="527" cy="0"/>
                </a:xfrm>
                <a:prstGeom prst="line">
                  <a:avLst/>
                </a:prstGeom>
                <a:noFill/>
                <a:ln w="57150">
                  <a:solidFill>
                    <a:schemeClr val="bg1"/>
                  </a:solidFill>
                  <a:round/>
                  <a:headEnd type="triangle" w="med" len="med"/>
                  <a:tailEnd type="triangle" w="med" len="med"/>
                </a:ln>
              </p:spPr>
              <p:txBody>
                <a:bodyPr>
                  <a:prstTxWarp prst="textNoShape">
                    <a:avLst/>
                  </a:prstTxWarp>
                </a:bodyPr>
                <a:lstStyle/>
                <a:p>
                  <a:endParaRPr lang="en-GB">
                    <a:solidFill>
                      <a:srgbClr val="000000"/>
                    </a:solidFill>
                  </a:endParaRPr>
                </a:p>
              </p:txBody>
            </p:sp>
            <p:sp>
              <p:nvSpPr>
                <p:cNvPr id="93" name="Oval 10" descr="Wide upward diagonal">
                  <a:extLst>
                    <a:ext uri="{FF2B5EF4-FFF2-40B4-BE49-F238E27FC236}">
                      <a16:creationId xmlns:a16="http://schemas.microsoft.com/office/drawing/2014/main" id="{F4B5E108-BEA8-984E-82AE-A4EF5042CD68}"/>
                    </a:ext>
                  </a:extLst>
                </p:cNvPr>
                <p:cNvSpPr>
                  <a:spLocks noChangeArrowheads="1"/>
                </p:cNvSpPr>
                <p:nvPr/>
              </p:nvSpPr>
              <p:spPr bwMode="auto">
                <a:xfrm>
                  <a:off x="2823" y="1736"/>
                  <a:ext cx="463" cy="1176"/>
                </a:xfrm>
                <a:prstGeom prst="ellipse">
                  <a:avLst/>
                </a:prstGeom>
                <a:pattFill prst="wdUpDiag">
                  <a:fgClr>
                    <a:schemeClr val="accent1"/>
                  </a:fgClr>
                  <a:bgClr>
                    <a:srgbClr val="FFFFFF"/>
                  </a:bgClr>
                </a:pattFill>
                <a:ln w="19050">
                  <a:solidFill>
                    <a:srgbClr val="FF0000"/>
                  </a:solidFill>
                  <a:round/>
                  <a:headEnd/>
                  <a:tailEnd/>
                </a:ln>
              </p:spPr>
              <p:txBody>
                <a:bodyPr wrap="none" anchor="ctr">
                  <a:prstTxWarp prst="textNoShape">
                    <a:avLst/>
                  </a:prstTxWarp>
                </a:bodyPr>
                <a:lstStyle/>
                <a:p>
                  <a:endParaRPr lang="en-GB" dirty="0">
                    <a:solidFill>
                      <a:srgbClr val="FF0000"/>
                    </a:solidFill>
                  </a:endParaRPr>
                </a:p>
              </p:txBody>
            </p:sp>
            <p:sp>
              <p:nvSpPr>
                <p:cNvPr id="94" name="Line 15">
                  <a:extLst>
                    <a:ext uri="{FF2B5EF4-FFF2-40B4-BE49-F238E27FC236}">
                      <a16:creationId xmlns:a16="http://schemas.microsoft.com/office/drawing/2014/main" id="{F5049676-EDD1-AE44-8DF8-0D07B4CF90B6}"/>
                    </a:ext>
                  </a:extLst>
                </p:cNvPr>
                <p:cNvSpPr>
                  <a:spLocks noChangeShapeType="1"/>
                </p:cNvSpPr>
                <p:nvPr/>
              </p:nvSpPr>
              <p:spPr bwMode="auto">
                <a:xfrm>
                  <a:off x="2823" y="2277"/>
                  <a:ext cx="1" cy="109"/>
                </a:xfrm>
                <a:prstGeom prst="line">
                  <a:avLst/>
                </a:prstGeom>
                <a:noFill/>
                <a:ln w="9525">
                  <a:solidFill>
                    <a:srgbClr val="FF0000"/>
                  </a:solidFill>
                  <a:round/>
                  <a:headEnd/>
                  <a:tailEnd type="stealth" w="lg" len="lg"/>
                </a:ln>
              </p:spPr>
              <p:txBody>
                <a:bodyPr>
                  <a:prstTxWarp prst="textNoShape">
                    <a:avLst/>
                  </a:prstTxWarp>
                </a:bodyPr>
                <a:lstStyle/>
                <a:p>
                  <a:endParaRPr lang="en-GB">
                    <a:solidFill>
                      <a:srgbClr val="000000"/>
                    </a:solidFill>
                  </a:endParaRPr>
                </a:p>
              </p:txBody>
            </p:sp>
            <p:sp>
              <p:nvSpPr>
                <p:cNvPr id="95" name="Line 16">
                  <a:extLst>
                    <a:ext uri="{FF2B5EF4-FFF2-40B4-BE49-F238E27FC236}">
                      <a16:creationId xmlns:a16="http://schemas.microsoft.com/office/drawing/2014/main" id="{270296C1-E94B-884E-B021-599E3052CA7F}"/>
                    </a:ext>
                  </a:extLst>
                </p:cNvPr>
                <p:cNvSpPr>
                  <a:spLocks noChangeShapeType="1"/>
                </p:cNvSpPr>
                <p:nvPr/>
              </p:nvSpPr>
              <p:spPr bwMode="auto">
                <a:xfrm flipH="1" flipV="1">
                  <a:off x="3259" y="2053"/>
                  <a:ext cx="16" cy="104"/>
                </a:xfrm>
                <a:prstGeom prst="line">
                  <a:avLst/>
                </a:prstGeom>
                <a:noFill/>
                <a:ln w="9525">
                  <a:solidFill>
                    <a:srgbClr val="FF0000"/>
                  </a:solidFill>
                  <a:round/>
                  <a:headEnd/>
                  <a:tailEnd type="stealth" w="lg" len="lg"/>
                </a:ln>
              </p:spPr>
              <p:txBody>
                <a:bodyPr>
                  <a:prstTxWarp prst="textNoShape">
                    <a:avLst/>
                  </a:prstTxWarp>
                </a:bodyPr>
                <a:lstStyle/>
                <a:p>
                  <a:endParaRPr lang="en-GB">
                    <a:solidFill>
                      <a:srgbClr val="000000"/>
                    </a:solidFill>
                  </a:endParaRPr>
                </a:p>
              </p:txBody>
            </p:sp>
          </p:grpSp>
          <p:cxnSp>
            <p:nvCxnSpPr>
              <p:cNvPr id="89" name="Straight Arrow Connector 88">
                <a:extLst>
                  <a:ext uri="{FF2B5EF4-FFF2-40B4-BE49-F238E27FC236}">
                    <a16:creationId xmlns:a16="http://schemas.microsoft.com/office/drawing/2014/main" id="{D0803BCB-6414-6A4B-BD5D-5A2BF33B2189}"/>
                  </a:ext>
                </a:extLst>
              </p:cNvPr>
              <p:cNvCxnSpPr>
                <a:cxnSpLocks/>
              </p:cNvCxnSpPr>
              <p:nvPr/>
            </p:nvCxnSpPr>
            <p:spPr bwMode="auto">
              <a:xfrm flipH="1">
                <a:off x="586038" y="4951694"/>
                <a:ext cx="736133" cy="0"/>
              </a:xfrm>
              <a:prstGeom prst="straightConnector1">
                <a:avLst/>
              </a:prstGeom>
              <a:solidFill>
                <a:schemeClr val="accent1"/>
              </a:solidFill>
              <a:ln w="19050" cap="flat" cmpd="sng" algn="ctr">
                <a:solidFill>
                  <a:schemeClr val="tx1"/>
                </a:solidFill>
                <a:prstDash val="solid"/>
                <a:round/>
                <a:headEnd type="none" w="med" len="med"/>
                <a:tailEnd type="arrow"/>
              </a:ln>
              <a:effectLst/>
            </p:spPr>
          </p:cxnSp>
          <p:sp>
            <p:nvSpPr>
              <p:cNvPr id="90" name="TextBox 89">
                <a:extLst>
                  <a:ext uri="{FF2B5EF4-FFF2-40B4-BE49-F238E27FC236}">
                    <a16:creationId xmlns:a16="http://schemas.microsoft.com/office/drawing/2014/main" id="{F382F6CB-B064-E449-8C05-D30502810342}"/>
                  </a:ext>
                </a:extLst>
              </p:cNvPr>
              <p:cNvSpPr txBox="1"/>
              <p:nvPr/>
            </p:nvSpPr>
            <p:spPr>
              <a:xfrm>
                <a:off x="-148028" y="4523838"/>
                <a:ext cx="743631" cy="682141"/>
              </a:xfrm>
              <a:prstGeom prst="rect">
                <a:avLst/>
              </a:prstGeom>
              <a:noFill/>
            </p:spPr>
            <p:txBody>
              <a:bodyPr wrap="square" rtlCol="0">
                <a:spAutoFit/>
              </a:bodyPr>
              <a:lstStyle/>
              <a:p>
                <a:r>
                  <a:rPr lang="en-US" dirty="0" err="1"/>
                  <a:t>dS</a:t>
                </a:r>
                <a:endParaRPr lang="en-US" dirty="0"/>
              </a:p>
            </p:txBody>
          </p:sp>
          <p:sp>
            <p:nvSpPr>
              <p:cNvPr id="91" name="TextBox 90">
                <a:extLst>
                  <a:ext uri="{FF2B5EF4-FFF2-40B4-BE49-F238E27FC236}">
                    <a16:creationId xmlns:a16="http://schemas.microsoft.com/office/drawing/2014/main" id="{ADE6C628-EC58-6F49-9741-3ACA1CDB598C}"/>
                  </a:ext>
                </a:extLst>
              </p:cNvPr>
              <p:cNvSpPr txBox="1"/>
              <p:nvPr/>
            </p:nvSpPr>
            <p:spPr>
              <a:xfrm>
                <a:off x="1491432" y="5668613"/>
                <a:ext cx="406397" cy="461665"/>
              </a:xfrm>
              <a:prstGeom prst="rect">
                <a:avLst/>
              </a:prstGeom>
              <a:noFill/>
            </p:spPr>
            <p:txBody>
              <a:bodyPr wrap="square" rtlCol="0">
                <a:spAutoFit/>
              </a:bodyPr>
              <a:lstStyle/>
              <a:p>
                <a:r>
                  <a:rPr lang="en-US" dirty="0"/>
                  <a:t>C</a:t>
                </a:r>
              </a:p>
            </p:txBody>
          </p:sp>
        </p:grpSp>
        <p:cxnSp>
          <p:nvCxnSpPr>
            <p:cNvPr id="75" name="Straight Arrow Connector 74">
              <a:extLst>
                <a:ext uri="{FF2B5EF4-FFF2-40B4-BE49-F238E27FC236}">
                  <a16:creationId xmlns:a16="http://schemas.microsoft.com/office/drawing/2014/main" id="{C56B95D9-A0F5-2A4D-ABE4-6DDC8E88691C}"/>
                </a:ext>
              </a:extLst>
            </p:cNvPr>
            <p:cNvCxnSpPr>
              <a:cxnSpLocks/>
            </p:cNvCxnSpPr>
            <p:nvPr/>
          </p:nvCxnSpPr>
          <p:spPr bwMode="auto">
            <a:xfrm flipH="1">
              <a:off x="1041576" y="2138931"/>
              <a:ext cx="581799" cy="0"/>
            </a:xfrm>
            <a:prstGeom prst="straightConnector1">
              <a:avLst/>
            </a:prstGeom>
            <a:solidFill>
              <a:schemeClr val="accent1"/>
            </a:solidFill>
            <a:ln w="34925" cap="flat" cmpd="sng" algn="ctr">
              <a:solidFill>
                <a:schemeClr val="accent6">
                  <a:lumMod val="75000"/>
                </a:schemeClr>
              </a:solidFill>
              <a:prstDash val="solid"/>
              <a:round/>
              <a:headEnd type="none" w="med" len="med"/>
              <a:tailEnd type="arrow"/>
            </a:ln>
            <a:effectLst/>
          </p:spPr>
        </p:cxnSp>
        <p:cxnSp>
          <p:nvCxnSpPr>
            <p:cNvPr id="76" name="Straight Arrow Connector 75">
              <a:extLst>
                <a:ext uri="{FF2B5EF4-FFF2-40B4-BE49-F238E27FC236}">
                  <a16:creationId xmlns:a16="http://schemas.microsoft.com/office/drawing/2014/main" id="{DE28AB58-3E15-F148-8204-191BE66FA5FA}"/>
                </a:ext>
              </a:extLst>
            </p:cNvPr>
            <p:cNvCxnSpPr>
              <a:cxnSpLocks/>
            </p:cNvCxnSpPr>
            <p:nvPr/>
          </p:nvCxnSpPr>
          <p:spPr bwMode="auto">
            <a:xfrm flipH="1">
              <a:off x="1193976" y="2291331"/>
              <a:ext cx="581799" cy="0"/>
            </a:xfrm>
            <a:prstGeom prst="straightConnector1">
              <a:avLst/>
            </a:prstGeom>
            <a:solidFill>
              <a:schemeClr val="accent1"/>
            </a:solidFill>
            <a:ln w="34925" cap="flat" cmpd="sng" algn="ctr">
              <a:solidFill>
                <a:schemeClr val="accent6">
                  <a:lumMod val="75000"/>
                </a:schemeClr>
              </a:solidFill>
              <a:prstDash val="solid"/>
              <a:round/>
              <a:headEnd type="none" w="med" len="med"/>
              <a:tailEnd type="arrow"/>
            </a:ln>
            <a:effectLst/>
          </p:spPr>
        </p:cxnSp>
        <p:cxnSp>
          <p:nvCxnSpPr>
            <p:cNvPr id="77" name="Straight Arrow Connector 76">
              <a:extLst>
                <a:ext uri="{FF2B5EF4-FFF2-40B4-BE49-F238E27FC236}">
                  <a16:creationId xmlns:a16="http://schemas.microsoft.com/office/drawing/2014/main" id="{83F4B742-2B2C-C644-B783-3376480A9E30}"/>
                </a:ext>
              </a:extLst>
            </p:cNvPr>
            <p:cNvCxnSpPr>
              <a:cxnSpLocks/>
            </p:cNvCxnSpPr>
            <p:nvPr/>
          </p:nvCxnSpPr>
          <p:spPr bwMode="auto">
            <a:xfrm flipH="1">
              <a:off x="1041576" y="2466248"/>
              <a:ext cx="581799" cy="0"/>
            </a:xfrm>
            <a:prstGeom prst="straightConnector1">
              <a:avLst/>
            </a:prstGeom>
            <a:solidFill>
              <a:schemeClr val="accent1"/>
            </a:solidFill>
            <a:ln w="34925" cap="flat" cmpd="sng" algn="ctr">
              <a:solidFill>
                <a:schemeClr val="accent6">
                  <a:lumMod val="75000"/>
                </a:schemeClr>
              </a:solidFill>
              <a:prstDash val="solid"/>
              <a:round/>
              <a:headEnd type="none" w="med" len="med"/>
              <a:tailEnd type="arrow"/>
            </a:ln>
            <a:effectLst/>
          </p:spPr>
        </p:cxnSp>
        <p:cxnSp>
          <p:nvCxnSpPr>
            <p:cNvPr id="78" name="Straight Arrow Connector 77">
              <a:extLst>
                <a:ext uri="{FF2B5EF4-FFF2-40B4-BE49-F238E27FC236}">
                  <a16:creationId xmlns:a16="http://schemas.microsoft.com/office/drawing/2014/main" id="{88D21129-E911-BB4F-88E2-CB343D46A1E4}"/>
                </a:ext>
              </a:extLst>
            </p:cNvPr>
            <p:cNvCxnSpPr>
              <a:cxnSpLocks/>
            </p:cNvCxnSpPr>
            <p:nvPr/>
          </p:nvCxnSpPr>
          <p:spPr bwMode="auto">
            <a:xfrm flipH="1">
              <a:off x="1038310" y="2804399"/>
              <a:ext cx="581799" cy="0"/>
            </a:xfrm>
            <a:prstGeom prst="straightConnector1">
              <a:avLst/>
            </a:prstGeom>
            <a:solidFill>
              <a:schemeClr val="accent1"/>
            </a:solidFill>
            <a:ln w="34925" cap="flat" cmpd="sng" algn="ctr">
              <a:solidFill>
                <a:schemeClr val="accent6">
                  <a:lumMod val="75000"/>
                </a:schemeClr>
              </a:solidFill>
              <a:prstDash val="solid"/>
              <a:round/>
              <a:headEnd type="none" w="med" len="med"/>
              <a:tailEnd type="arrow"/>
            </a:ln>
            <a:effectLst/>
          </p:spPr>
        </p:cxnSp>
        <p:cxnSp>
          <p:nvCxnSpPr>
            <p:cNvPr id="79" name="Straight Arrow Connector 78">
              <a:extLst>
                <a:ext uri="{FF2B5EF4-FFF2-40B4-BE49-F238E27FC236}">
                  <a16:creationId xmlns:a16="http://schemas.microsoft.com/office/drawing/2014/main" id="{AE05C6D0-8D2F-1449-B1AE-A8014B82153F}"/>
                </a:ext>
              </a:extLst>
            </p:cNvPr>
            <p:cNvCxnSpPr>
              <a:cxnSpLocks/>
            </p:cNvCxnSpPr>
            <p:nvPr/>
          </p:nvCxnSpPr>
          <p:spPr bwMode="auto">
            <a:xfrm flipH="1">
              <a:off x="1193975" y="2974728"/>
              <a:ext cx="581799" cy="0"/>
            </a:xfrm>
            <a:prstGeom prst="straightConnector1">
              <a:avLst/>
            </a:prstGeom>
            <a:solidFill>
              <a:schemeClr val="accent1"/>
            </a:solidFill>
            <a:ln w="34925" cap="flat" cmpd="sng" algn="ctr">
              <a:solidFill>
                <a:schemeClr val="accent6">
                  <a:lumMod val="75000"/>
                </a:schemeClr>
              </a:solidFill>
              <a:prstDash val="solid"/>
              <a:round/>
              <a:headEnd type="none" w="med" len="med"/>
              <a:tailEnd type="arrow"/>
            </a:ln>
            <a:effectLst/>
          </p:spPr>
        </p:cxnSp>
        <p:cxnSp>
          <p:nvCxnSpPr>
            <p:cNvPr id="80" name="Straight Arrow Connector 79">
              <a:extLst>
                <a:ext uri="{FF2B5EF4-FFF2-40B4-BE49-F238E27FC236}">
                  <a16:creationId xmlns:a16="http://schemas.microsoft.com/office/drawing/2014/main" id="{1D01498E-9093-694A-A14A-5818786FC926}"/>
                </a:ext>
              </a:extLst>
            </p:cNvPr>
            <p:cNvCxnSpPr>
              <a:cxnSpLocks/>
            </p:cNvCxnSpPr>
            <p:nvPr/>
          </p:nvCxnSpPr>
          <p:spPr bwMode="auto">
            <a:xfrm flipH="1">
              <a:off x="1101230" y="3199517"/>
              <a:ext cx="581799" cy="0"/>
            </a:xfrm>
            <a:prstGeom prst="straightConnector1">
              <a:avLst/>
            </a:prstGeom>
            <a:solidFill>
              <a:schemeClr val="accent1"/>
            </a:solidFill>
            <a:ln w="34925" cap="flat" cmpd="sng" algn="ctr">
              <a:solidFill>
                <a:schemeClr val="accent6">
                  <a:lumMod val="75000"/>
                </a:schemeClr>
              </a:solidFill>
              <a:prstDash val="solid"/>
              <a:round/>
              <a:headEnd type="none" w="med" len="med"/>
              <a:tailEnd type="arrow"/>
            </a:ln>
            <a:effectLst/>
          </p:spPr>
        </p:cxnSp>
        <p:cxnSp>
          <p:nvCxnSpPr>
            <p:cNvPr id="81" name="Straight Arrow Connector 80">
              <a:extLst>
                <a:ext uri="{FF2B5EF4-FFF2-40B4-BE49-F238E27FC236}">
                  <a16:creationId xmlns:a16="http://schemas.microsoft.com/office/drawing/2014/main" id="{350FB657-51ED-6A43-8E04-1016362370BC}"/>
                </a:ext>
              </a:extLst>
            </p:cNvPr>
            <p:cNvCxnSpPr>
              <a:cxnSpLocks/>
            </p:cNvCxnSpPr>
            <p:nvPr/>
          </p:nvCxnSpPr>
          <p:spPr bwMode="auto">
            <a:xfrm flipH="1">
              <a:off x="1844146" y="2117824"/>
              <a:ext cx="581799" cy="0"/>
            </a:xfrm>
            <a:prstGeom prst="straightConnector1">
              <a:avLst/>
            </a:prstGeom>
            <a:solidFill>
              <a:schemeClr val="accent1"/>
            </a:solidFill>
            <a:ln w="34925" cap="flat" cmpd="sng" algn="ctr">
              <a:solidFill>
                <a:schemeClr val="accent6">
                  <a:lumMod val="75000"/>
                </a:schemeClr>
              </a:solidFill>
              <a:prstDash val="solid"/>
              <a:round/>
              <a:headEnd type="none" w="med" len="med"/>
              <a:tailEnd type="none"/>
            </a:ln>
            <a:effectLst/>
          </p:spPr>
        </p:cxnSp>
        <p:cxnSp>
          <p:nvCxnSpPr>
            <p:cNvPr id="82" name="Straight Arrow Connector 81">
              <a:extLst>
                <a:ext uri="{FF2B5EF4-FFF2-40B4-BE49-F238E27FC236}">
                  <a16:creationId xmlns:a16="http://schemas.microsoft.com/office/drawing/2014/main" id="{298B34CC-2C54-3542-AB8E-293246DD15CD}"/>
                </a:ext>
              </a:extLst>
            </p:cNvPr>
            <p:cNvCxnSpPr>
              <a:cxnSpLocks/>
            </p:cNvCxnSpPr>
            <p:nvPr/>
          </p:nvCxnSpPr>
          <p:spPr bwMode="auto">
            <a:xfrm flipH="1">
              <a:off x="1920679" y="2291331"/>
              <a:ext cx="581799" cy="0"/>
            </a:xfrm>
            <a:prstGeom prst="straightConnector1">
              <a:avLst/>
            </a:prstGeom>
            <a:solidFill>
              <a:schemeClr val="accent1"/>
            </a:solidFill>
            <a:ln w="34925" cap="flat" cmpd="sng" algn="ctr">
              <a:solidFill>
                <a:schemeClr val="accent6">
                  <a:lumMod val="75000"/>
                </a:schemeClr>
              </a:solidFill>
              <a:prstDash val="solid"/>
              <a:round/>
              <a:headEnd type="none" w="med" len="med"/>
              <a:tailEnd type="none"/>
            </a:ln>
            <a:effectLst/>
          </p:spPr>
        </p:cxnSp>
        <p:cxnSp>
          <p:nvCxnSpPr>
            <p:cNvPr id="83" name="Straight Arrow Connector 82">
              <a:extLst>
                <a:ext uri="{FF2B5EF4-FFF2-40B4-BE49-F238E27FC236}">
                  <a16:creationId xmlns:a16="http://schemas.microsoft.com/office/drawing/2014/main" id="{3A95292E-5DCE-BE43-9E42-07CA383DE374}"/>
                </a:ext>
              </a:extLst>
            </p:cNvPr>
            <p:cNvCxnSpPr>
              <a:cxnSpLocks/>
            </p:cNvCxnSpPr>
            <p:nvPr/>
          </p:nvCxnSpPr>
          <p:spPr bwMode="auto">
            <a:xfrm flipH="1">
              <a:off x="1961421" y="2826705"/>
              <a:ext cx="581799" cy="0"/>
            </a:xfrm>
            <a:prstGeom prst="straightConnector1">
              <a:avLst/>
            </a:prstGeom>
            <a:solidFill>
              <a:schemeClr val="accent1"/>
            </a:solidFill>
            <a:ln w="34925" cap="flat" cmpd="sng" algn="ctr">
              <a:solidFill>
                <a:schemeClr val="accent6">
                  <a:lumMod val="75000"/>
                </a:schemeClr>
              </a:solidFill>
              <a:prstDash val="solid"/>
              <a:round/>
              <a:headEnd type="none" w="med" len="med"/>
              <a:tailEnd type="none"/>
            </a:ln>
            <a:effectLst/>
          </p:spPr>
        </p:cxnSp>
        <p:cxnSp>
          <p:nvCxnSpPr>
            <p:cNvPr id="84" name="Straight Arrow Connector 83">
              <a:extLst>
                <a:ext uri="{FF2B5EF4-FFF2-40B4-BE49-F238E27FC236}">
                  <a16:creationId xmlns:a16="http://schemas.microsoft.com/office/drawing/2014/main" id="{B1C61386-CBE8-3A49-A816-3D098A521056}"/>
                </a:ext>
              </a:extLst>
            </p:cNvPr>
            <p:cNvCxnSpPr>
              <a:cxnSpLocks/>
            </p:cNvCxnSpPr>
            <p:nvPr/>
          </p:nvCxnSpPr>
          <p:spPr bwMode="auto">
            <a:xfrm flipH="1">
              <a:off x="1920679" y="2974728"/>
              <a:ext cx="581799" cy="0"/>
            </a:xfrm>
            <a:prstGeom prst="straightConnector1">
              <a:avLst/>
            </a:prstGeom>
            <a:solidFill>
              <a:schemeClr val="accent1"/>
            </a:solidFill>
            <a:ln w="34925" cap="flat" cmpd="sng" algn="ctr">
              <a:solidFill>
                <a:schemeClr val="accent6">
                  <a:lumMod val="75000"/>
                </a:schemeClr>
              </a:solidFill>
              <a:prstDash val="solid"/>
              <a:round/>
              <a:headEnd type="none" w="med" len="med"/>
              <a:tailEnd type="none"/>
            </a:ln>
            <a:effectLst/>
          </p:spPr>
        </p:cxnSp>
        <p:cxnSp>
          <p:nvCxnSpPr>
            <p:cNvPr id="85" name="Straight Arrow Connector 84">
              <a:extLst>
                <a:ext uri="{FF2B5EF4-FFF2-40B4-BE49-F238E27FC236}">
                  <a16:creationId xmlns:a16="http://schemas.microsoft.com/office/drawing/2014/main" id="{F803E60E-5967-8143-B2F3-BD3D33904C84}"/>
                </a:ext>
              </a:extLst>
            </p:cNvPr>
            <p:cNvCxnSpPr>
              <a:cxnSpLocks/>
            </p:cNvCxnSpPr>
            <p:nvPr/>
          </p:nvCxnSpPr>
          <p:spPr bwMode="auto">
            <a:xfrm flipH="1">
              <a:off x="1802444" y="3199517"/>
              <a:ext cx="581799" cy="0"/>
            </a:xfrm>
            <a:prstGeom prst="straightConnector1">
              <a:avLst/>
            </a:prstGeom>
            <a:solidFill>
              <a:schemeClr val="accent1"/>
            </a:solidFill>
            <a:ln w="34925" cap="flat" cmpd="sng" algn="ctr">
              <a:solidFill>
                <a:schemeClr val="accent6">
                  <a:lumMod val="75000"/>
                </a:schemeClr>
              </a:solidFill>
              <a:prstDash val="solid"/>
              <a:round/>
              <a:headEnd type="none" w="med" len="med"/>
              <a:tailEnd type="none"/>
            </a:ln>
            <a:effectLst/>
          </p:spPr>
        </p:cxnSp>
        <p:cxnSp>
          <p:nvCxnSpPr>
            <p:cNvPr id="86" name="Straight Arrow Connector 85">
              <a:extLst>
                <a:ext uri="{FF2B5EF4-FFF2-40B4-BE49-F238E27FC236}">
                  <a16:creationId xmlns:a16="http://schemas.microsoft.com/office/drawing/2014/main" id="{58868B1E-6F76-D54D-AF38-C890320276EC}"/>
                </a:ext>
              </a:extLst>
            </p:cNvPr>
            <p:cNvCxnSpPr>
              <a:cxnSpLocks/>
            </p:cNvCxnSpPr>
            <p:nvPr/>
          </p:nvCxnSpPr>
          <p:spPr bwMode="auto">
            <a:xfrm flipH="1">
              <a:off x="1961420" y="2466248"/>
              <a:ext cx="581799" cy="0"/>
            </a:xfrm>
            <a:prstGeom prst="straightConnector1">
              <a:avLst/>
            </a:prstGeom>
            <a:solidFill>
              <a:schemeClr val="accent1"/>
            </a:solidFill>
            <a:ln w="34925" cap="flat" cmpd="sng" algn="ctr">
              <a:solidFill>
                <a:schemeClr val="accent6">
                  <a:lumMod val="75000"/>
                </a:schemeClr>
              </a:solidFill>
              <a:prstDash val="solid"/>
              <a:round/>
              <a:headEnd type="none" w="med" len="med"/>
              <a:tailEnd type="none"/>
            </a:ln>
            <a:effectLst/>
          </p:spPr>
        </p:cxnSp>
        <p:sp>
          <p:nvSpPr>
            <p:cNvPr id="87" name="TextBox 86">
              <a:extLst>
                <a:ext uri="{FF2B5EF4-FFF2-40B4-BE49-F238E27FC236}">
                  <a16:creationId xmlns:a16="http://schemas.microsoft.com/office/drawing/2014/main" id="{09BE38F9-6FFC-A849-82D4-E34EDFC2DD1E}"/>
                </a:ext>
              </a:extLst>
            </p:cNvPr>
            <p:cNvSpPr txBox="1"/>
            <p:nvPr/>
          </p:nvSpPr>
          <p:spPr>
            <a:xfrm>
              <a:off x="2425945" y="1834599"/>
              <a:ext cx="317955" cy="461665"/>
            </a:xfrm>
            <a:prstGeom prst="rect">
              <a:avLst/>
            </a:prstGeom>
            <a:noFill/>
          </p:spPr>
          <p:txBody>
            <a:bodyPr wrap="square" rtlCol="0">
              <a:spAutoFit/>
            </a:bodyPr>
            <a:lstStyle/>
            <a:p>
              <a:r>
                <a:rPr lang="en-US" dirty="0">
                  <a:solidFill>
                    <a:srgbClr val="002060"/>
                  </a:solidFill>
                </a:rPr>
                <a:t>B</a:t>
              </a:r>
            </a:p>
          </p:txBody>
        </p:sp>
      </p:grpSp>
      <p:grpSp>
        <p:nvGrpSpPr>
          <p:cNvPr id="96" name="Group 95">
            <a:extLst>
              <a:ext uri="{FF2B5EF4-FFF2-40B4-BE49-F238E27FC236}">
                <a16:creationId xmlns:a16="http://schemas.microsoft.com/office/drawing/2014/main" id="{E89CF798-1FFC-3146-9776-B21512FC9C53}"/>
              </a:ext>
            </a:extLst>
          </p:cNvPr>
          <p:cNvGrpSpPr/>
          <p:nvPr/>
        </p:nvGrpSpPr>
        <p:grpSpPr>
          <a:xfrm>
            <a:off x="3398030" y="4234654"/>
            <a:ext cx="2216986" cy="1310029"/>
            <a:chOff x="526914" y="1834599"/>
            <a:chExt cx="2216986" cy="1310029"/>
          </a:xfrm>
        </p:grpSpPr>
        <p:grpSp>
          <p:nvGrpSpPr>
            <p:cNvPr id="97" name="Group 96">
              <a:extLst>
                <a:ext uri="{FF2B5EF4-FFF2-40B4-BE49-F238E27FC236}">
                  <a16:creationId xmlns:a16="http://schemas.microsoft.com/office/drawing/2014/main" id="{1D79CD20-FB2B-1B42-9E43-8ECF42FB62DC}"/>
                </a:ext>
              </a:extLst>
            </p:cNvPr>
            <p:cNvGrpSpPr/>
            <p:nvPr/>
          </p:nvGrpSpPr>
          <p:grpSpPr>
            <a:xfrm>
              <a:off x="526914" y="2185830"/>
              <a:ext cx="2192926" cy="958798"/>
              <a:chOff x="-148028" y="4293411"/>
              <a:chExt cx="2802906" cy="1416688"/>
            </a:xfrm>
          </p:grpSpPr>
          <p:grpSp>
            <p:nvGrpSpPr>
              <p:cNvPr id="111" name="Group 17">
                <a:extLst>
                  <a:ext uri="{FF2B5EF4-FFF2-40B4-BE49-F238E27FC236}">
                    <a16:creationId xmlns:a16="http://schemas.microsoft.com/office/drawing/2014/main" id="{7DF08B7C-5A07-554C-B509-137E3FE6D3AA}"/>
                  </a:ext>
                </a:extLst>
              </p:cNvPr>
              <p:cNvGrpSpPr>
                <a:grpSpLocks/>
              </p:cNvGrpSpPr>
              <p:nvPr/>
            </p:nvGrpSpPr>
            <p:grpSpPr bwMode="auto">
              <a:xfrm>
                <a:off x="954665" y="4293411"/>
                <a:ext cx="1700213" cy="1100138"/>
                <a:chOff x="2823" y="1917"/>
                <a:chExt cx="1071" cy="693"/>
              </a:xfrm>
            </p:grpSpPr>
            <p:sp>
              <p:nvSpPr>
                <p:cNvPr id="115" name="Line 9">
                  <a:extLst>
                    <a:ext uri="{FF2B5EF4-FFF2-40B4-BE49-F238E27FC236}">
                      <a16:creationId xmlns:a16="http://schemas.microsoft.com/office/drawing/2014/main" id="{9EB77080-8461-A248-9DB9-5D7967977497}"/>
                    </a:ext>
                  </a:extLst>
                </p:cNvPr>
                <p:cNvSpPr>
                  <a:spLocks noChangeShapeType="1"/>
                </p:cNvSpPr>
                <p:nvPr/>
              </p:nvSpPr>
              <p:spPr bwMode="auto">
                <a:xfrm>
                  <a:off x="3367" y="2126"/>
                  <a:ext cx="527" cy="0"/>
                </a:xfrm>
                <a:prstGeom prst="line">
                  <a:avLst/>
                </a:prstGeom>
                <a:noFill/>
                <a:ln w="57150">
                  <a:solidFill>
                    <a:schemeClr val="bg1"/>
                  </a:solidFill>
                  <a:round/>
                  <a:headEnd type="triangle" w="med" len="med"/>
                  <a:tailEnd type="triangle" w="med" len="med"/>
                </a:ln>
              </p:spPr>
              <p:txBody>
                <a:bodyPr>
                  <a:prstTxWarp prst="textNoShape">
                    <a:avLst/>
                  </a:prstTxWarp>
                </a:bodyPr>
                <a:lstStyle/>
                <a:p>
                  <a:endParaRPr lang="en-GB">
                    <a:solidFill>
                      <a:srgbClr val="000000"/>
                    </a:solidFill>
                  </a:endParaRPr>
                </a:p>
              </p:txBody>
            </p:sp>
            <p:sp>
              <p:nvSpPr>
                <p:cNvPr id="116" name="Oval 10" descr="Wide upward diagonal">
                  <a:extLst>
                    <a:ext uri="{FF2B5EF4-FFF2-40B4-BE49-F238E27FC236}">
                      <a16:creationId xmlns:a16="http://schemas.microsoft.com/office/drawing/2014/main" id="{3FAE5D8B-EEFE-7340-91C0-2BFD714552AC}"/>
                    </a:ext>
                  </a:extLst>
                </p:cNvPr>
                <p:cNvSpPr>
                  <a:spLocks noChangeArrowheads="1"/>
                </p:cNvSpPr>
                <p:nvPr/>
              </p:nvSpPr>
              <p:spPr bwMode="auto">
                <a:xfrm>
                  <a:off x="2823" y="1917"/>
                  <a:ext cx="463" cy="693"/>
                </a:xfrm>
                <a:prstGeom prst="ellipse">
                  <a:avLst/>
                </a:prstGeom>
                <a:pattFill prst="wdUpDiag">
                  <a:fgClr>
                    <a:schemeClr val="accent1"/>
                  </a:fgClr>
                  <a:bgClr>
                    <a:srgbClr val="FFFFFF"/>
                  </a:bgClr>
                </a:pattFill>
                <a:ln w="19050">
                  <a:solidFill>
                    <a:srgbClr val="FF0000"/>
                  </a:solidFill>
                  <a:round/>
                  <a:headEnd/>
                  <a:tailEnd/>
                </a:ln>
              </p:spPr>
              <p:txBody>
                <a:bodyPr wrap="none" anchor="ctr">
                  <a:prstTxWarp prst="textNoShape">
                    <a:avLst/>
                  </a:prstTxWarp>
                </a:bodyPr>
                <a:lstStyle/>
                <a:p>
                  <a:endParaRPr lang="en-GB" dirty="0">
                    <a:solidFill>
                      <a:srgbClr val="FF0000"/>
                    </a:solidFill>
                  </a:endParaRPr>
                </a:p>
              </p:txBody>
            </p:sp>
            <p:sp>
              <p:nvSpPr>
                <p:cNvPr id="117" name="Line 15">
                  <a:extLst>
                    <a:ext uri="{FF2B5EF4-FFF2-40B4-BE49-F238E27FC236}">
                      <a16:creationId xmlns:a16="http://schemas.microsoft.com/office/drawing/2014/main" id="{B963DFEA-11CE-8446-8999-2789856BB89A}"/>
                    </a:ext>
                  </a:extLst>
                </p:cNvPr>
                <p:cNvSpPr>
                  <a:spLocks noChangeShapeType="1"/>
                </p:cNvSpPr>
                <p:nvPr/>
              </p:nvSpPr>
              <p:spPr bwMode="auto">
                <a:xfrm>
                  <a:off x="2823" y="2277"/>
                  <a:ext cx="1" cy="109"/>
                </a:xfrm>
                <a:prstGeom prst="line">
                  <a:avLst/>
                </a:prstGeom>
                <a:noFill/>
                <a:ln w="9525">
                  <a:solidFill>
                    <a:srgbClr val="FF0000"/>
                  </a:solidFill>
                  <a:round/>
                  <a:headEnd/>
                  <a:tailEnd type="stealth" w="lg" len="lg"/>
                </a:ln>
              </p:spPr>
              <p:txBody>
                <a:bodyPr>
                  <a:prstTxWarp prst="textNoShape">
                    <a:avLst/>
                  </a:prstTxWarp>
                </a:bodyPr>
                <a:lstStyle/>
                <a:p>
                  <a:endParaRPr lang="en-GB">
                    <a:solidFill>
                      <a:srgbClr val="000000"/>
                    </a:solidFill>
                  </a:endParaRPr>
                </a:p>
              </p:txBody>
            </p:sp>
            <p:sp>
              <p:nvSpPr>
                <p:cNvPr id="118" name="Line 16">
                  <a:extLst>
                    <a:ext uri="{FF2B5EF4-FFF2-40B4-BE49-F238E27FC236}">
                      <a16:creationId xmlns:a16="http://schemas.microsoft.com/office/drawing/2014/main" id="{910DD343-0B3B-B645-8ABA-47007DF033D3}"/>
                    </a:ext>
                  </a:extLst>
                </p:cNvPr>
                <p:cNvSpPr>
                  <a:spLocks noChangeShapeType="1"/>
                </p:cNvSpPr>
                <p:nvPr/>
              </p:nvSpPr>
              <p:spPr bwMode="auto">
                <a:xfrm flipH="1" flipV="1">
                  <a:off x="3259" y="2053"/>
                  <a:ext cx="16" cy="104"/>
                </a:xfrm>
                <a:prstGeom prst="line">
                  <a:avLst/>
                </a:prstGeom>
                <a:noFill/>
                <a:ln w="9525">
                  <a:solidFill>
                    <a:srgbClr val="FF0000"/>
                  </a:solidFill>
                  <a:round/>
                  <a:headEnd/>
                  <a:tailEnd type="stealth" w="lg" len="lg"/>
                </a:ln>
              </p:spPr>
              <p:txBody>
                <a:bodyPr>
                  <a:prstTxWarp prst="textNoShape">
                    <a:avLst/>
                  </a:prstTxWarp>
                </a:bodyPr>
                <a:lstStyle/>
                <a:p>
                  <a:endParaRPr lang="en-GB">
                    <a:solidFill>
                      <a:srgbClr val="000000"/>
                    </a:solidFill>
                  </a:endParaRPr>
                </a:p>
              </p:txBody>
            </p:sp>
          </p:grpSp>
          <p:cxnSp>
            <p:nvCxnSpPr>
              <p:cNvPr id="112" name="Straight Arrow Connector 111">
                <a:extLst>
                  <a:ext uri="{FF2B5EF4-FFF2-40B4-BE49-F238E27FC236}">
                    <a16:creationId xmlns:a16="http://schemas.microsoft.com/office/drawing/2014/main" id="{233C9295-A46A-E347-9026-77E6618C72A6}"/>
                  </a:ext>
                </a:extLst>
              </p:cNvPr>
              <p:cNvCxnSpPr>
                <a:cxnSpLocks/>
              </p:cNvCxnSpPr>
              <p:nvPr/>
            </p:nvCxnSpPr>
            <p:spPr bwMode="auto">
              <a:xfrm flipH="1">
                <a:off x="586038" y="4951694"/>
                <a:ext cx="736133" cy="0"/>
              </a:xfrm>
              <a:prstGeom prst="straightConnector1">
                <a:avLst/>
              </a:prstGeom>
              <a:solidFill>
                <a:schemeClr val="accent1"/>
              </a:solidFill>
              <a:ln w="19050" cap="flat" cmpd="sng" algn="ctr">
                <a:solidFill>
                  <a:schemeClr val="tx1"/>
                </a:solidFill>
                <a:prstDash val="solid"/>
                <a:round/>
                <a:headEnd type="none" w="med" len="med"/>
                <a:tailEnd type="arrow"/>
              </a:ln>
              <a:effectLst/>
            </p:spPr>
          </p:cxnSp>
          <p:sp>
            <p:nvSpPr>
              <p:cNvPr id="113" name="TextBox 112">
                <a:extLst>
                  <a:ext uri="{FF2B5EF4-FFF2-40B4-BE49-F238E27FC236}">
                    <a16:creationId xmlns:a16="http://schemas.microsoft.com/office/drawing/2014/main" id="{5ECEC3AF-A5BE-444E-BA9B-A9EEDA7BC494}"/>
                  </a:ext>
                </a:extLst>
              </p:cNvPr>
              <p:cNvSpPr txBox="1"/>
              <p:nvPr/>
            </p:nvSpPr>
            <p:spPr>
              <a:xfrm>
                <a:off x="-148028" y="4523838"/>
                <a:ext cx="743631" cy="682141"/>
              </a:xfrm>
              <a:prstGeom prst="rect">
                <a:avLst/>
              </a:prstGeom>
              <a:noFill/>
            </p:spPr>
            <p:txBody>
              <a:bodyPr wrap="square" rtlCol="0">
                <a:spAutoFit/>
              </a:bodyPr>
              <a:lstStyle/>
              <a:p>
                <a:r>
                  <a:rPr lang="en-US" dirty="0" err="1"/>
                  <a:t>dS</a:t>
                </a:r>
                <a:endParaRPr lang="en-US" dirty="0"/>
              </a:p>
            </p:txBody>
          </p:sp>
          <p:sp>
            <p:nvSpPr>
              <p:cNvPr id="114" name="TextBox 113">
                <a:extLst>
                  <a:ext uri="{FF2B5EF4-FFF2-40B4-BE49-F238E27FC236}">
                    <a16:creationId xmlns:a16="http://schemas.microsoft.com/office/drawing/2014/main" id="{C6F3AC50-34AB-BB4E-BA16-BD4B8DF17F5D}"/>
                  </a:ext>
                </a:extLst>
              </p:cNvPr>
              <p:cNvSpPr txBox="1"/>
              <p:nvPr/>
            </p:nvSpPr>
            <p:spPr>
              <a:xfrm>
                <a:off x="1265818" y="5248435"/>
                <a:ext cx="406397" cy="461664"/>
              </a:xfrm>
              <a:prstGeom prst="rect">
                <a:avLst/>
              </a:prstGeom>
              <a:noFill/>
            </p:spPr>
            <p:txBody>
              <a:bodyPr wrap="square" rtlCol="0">
                <a:spAutoFit/>
              </a:bodyPr>
              <a:lstStyle/>
              <a:p>
                <a:r>
                  <a:rPr lang="en-US" dirty="0"/>
                  <a:t>C</a:t>
                </a:r>
              </a:p>
            </p:txBody>
          </p:sp>
        </p:grpSp>
        <p:cxnSp>
          <p:nvCxnSpPr>
            <p:cNvPr id="99" name="Straight Arrow Connector 98">
              <a:extLst>
                <a:ext uri="{FF2B5EF4-FFF2-40B4-BE49-F238E27FC236}">
                  <a16:creationId xmlns:a16="http://schemas.microsoft.com/office/drawing/2014/main" id="{1178DB6C-3794-584E-B4D3-AE82947173F4}"/>
                </a:ext>
              </a:extLst>
            </p:cNvPr>
            <p:cNvCxnSpPr>
              <a:cxnSpLocks/>
            </p:cNvCxnSpPr>
            <p:nvPr/>
          </p:nvCxnSpPr>
          <p:spPr bwMode="auto">
            <a:xfrm flipH="1">
              <a:off x="1193976" y="2291331"/>
              <a:ext cx="581799" cy="0"/>
            </a:xfrm>
            <a:prstGeom prst="straightConnector1">
              <a:avLst/>
            </a:prstGeom>
            <a:solidFill>
              <a:schemeClr val="accent1"/>
            </a:solidFill>
            <a:ln w="34925" cap="flat" cmpd="sng" algn="ctr">
              <a:solidFill>
                <a:schemeClr val="accent6">
                  <a:lumMod val="75000"/>
                </a:schemeClr>
              </a:solidFill>
              <a:prstDash val="solid"/>
              <a:round/>
              <a:headEnd type="none" w="med" len="med"/>
              <a:tailEnd type="arrow"/>
            </a:ln>
            <a:effectLst/>
          </p:spPr>
        </p:cxnSp>
        <p:cxnSp>
          <p:nvCxnSpPr>
            <p:cNvPr id="100" name="Straight Arrow Connector 99">
              <a:extLst>
                <a:ext uri="{FF2B5EF4-FFF2-40B4-BE49-F238E27FC236}">
                  <a16:creationId xmlns:a16="http://schemas.microsoft.com/office/drawing/2014/main" id="{670F8AEA-585A-D74B-9609-BFF252F17B6D}"/>
                </a:ext>
              </a:extLst>
            </p:cNvPr>
            <p:cNvCxnSpPr>
              <a:cxnSpLocks/>
            </p:cNvCxnSpPr>
            <p:nvPr/>
          </p:nvCxnSpPr>
          <p:spPr bwMode="auto">
            <a:xfrm flipH="1">
              <a:off x="1041576" y="2466248"/>
              <a:ext cx="581799" cy="0"/>
            </a:xfrm>
            <a:prstGeom prst="straightConnector1">
              <a:avLst/>
            </a:prstGeom>
            <a:solidFill>
              <a:schemeClr val="accent1"/>
            </a:solidFill>
            <a:ln w="34925" cap="flat" cmpd="sng" algn="ctr">
              <a:solidFill>
                <a:schemeClr val="accent6">
                  <a:lumMod val="75000"/>
                </a:schemeClr>
              </a:solidFill>
              <a:prstDash val="solid"/>
              <a:round/>
              <a:headEnd type="none" w="med" len="med"/>
              <a:tailEnd type="arrow"/>
            </a:ln>
            <a:effectLst/>
          </p:spPr>
        </p:cxnSp>
        <p:cxnSp>
          <p:nvCxnSpPr>
            <p:cNvPr id="101" name="Straight Arrow Connector 100">
              <a:extLst>
                <a:ext uri="{FF2B5EF4-FFF2-40B4-BE49-F238E27FC236}">
                  <a16:creationId xmlns:a16="http://schemas.microsoft.com/office/drawing/2014/main" id="{35E924AB-D7AB-2744-8F92-A11EAB4D660A}"/>
                </a:ext>
              </a:extLst>
            </p:cNvPr>
            <p:cNvCxnSpPr>
              <a:cxnSpLocks/>
            </p:cNvCxnSpPr>
            <p:nvPr/>
          </p:nvCxnSpPr>
          <p:spPr bwMode="auto">
            <a:xfrm flipH="1">
              <a:off x="1038310" y="2804399"/>
              <a:ext cx="581799" cy="0"/>
            </a:xfrm>
            <a:prstGeom prst="straightConnector1">
              <a:avLst/>
            </a:prstGeom>
            <a:solidFill>
              <a:schemeClr val="accent1"/>
            </a:solidFill>
            <a:ln w="34925" cap="flat" cmpd="sng" algn="ctr">
              <a:solidFill>
                <a:schemeClr val="accent6">
                  <a:lumMod val="75000"/>
                </a:schemeClr>
              </a:solidFill>
              <a:prstDash val="solid"/>
              <a:round/>
              <a:headEnd type="none" w="med" len="med"/>
              <a:tailEnd type="arrow"/>
            </a:ln>
            <a:effectLst/>
          </p:spPr>
        </p:cxnSp>
        <p:cxnSp>
          <p:nvCxnSpPr>
            <p:cNvPr id="105" name="Straight Arrow Connector 104">
              <a:extLst>
                <a:ext uri="{FF2B5EF4-FFF2-40B4-BE49-F238E27FC236}">
                  <a16:creationId xmlns:a16="http://schemas.microsoft.com/office/drawing/2014/main" id="{F1BE26F7-90E9-6148-9FF5-DB1784BC1618}"/>
                </a:ext>
              </a:extLst>
            </p:cNvPr>
            <p:cNvCxnSpPr>
              <a:cxnSpLocks/>
            </p:cNvCxnSpPr>
            <p:nvPr/>
          </p:nvCxnSpPr>
          <p:spPr bwMode="auto">
            <a:xfrm flipH="1">
              <a:off x="1891651" y="2291331"/>
              <a:ext cx="581799" cy="0"/>
            </a:xfrm>
            <a:prstGeom prst="straightConnector1">
              <a:avLst/>
            </a:prstGeom>
            <a:solidFill>
              <a:schemeClr val="accent1"/>
            </a:solidFill>
            <a:ln w="34925" cap="flat" cmpd="sng" algn="ctr">
              <a:solidFill>
                <a:schemeClr val="accent6">
                  <a:lumMod val="75000"/>
                </a:schemeClr>
              </a:solidFill>
              <a:prstDash val="solid"/>
              <a:round/>
              <a:headEnd type="none" w="med" len="med"/>
              <a:tailEnd type="none"/>
            </a:ln>
            <a:effectLst/>
          </p:spPr>
        </p:cxnSp>
        <p:cxnSp>
          <p:nvCxnSpPr>
            <p:cNvPr id="106" name="Straight Arrow Connector 105">
              <a:extLst>
                <a:ext uri="{FF2B5EF4-FFF2-40B4-BE49-F238E27FC236}">
                  <a16:creationId xmlns:a16="http://schemas.microsoft.com/office/drawing/2014/main" id="{F95E1039-4BCD-6143-AC44-6A90E47AB347}"/>
                </a:ext>
              </a:extLst>
            </p:cNvPr>
            <p:cNvCxnSpPr>
              <a:cxnSpLocks/>
            </p:cNvCxnSpPr>
            <p:nvPr/>
          </p:nvCxnSpPr>
          <p:spPr bwMode="auto">
            <a:xfrm flipH="1">
              <a:off x="1908203" y="2802515"/>
              <a:ext cx="581799" cy="0"/>
            </a:xfrm>
            <a:prstGeom prst="straightConnector1">
              <a:avLst/>
            </a:prstGeom>
            <a:solidFill>
              <a:schemeClr val="accent1"/>
            </a:solidFill>
            <a:ln w="34925" cap="flat" cmpd="sng" algn="ctr">
              <a:solidFill>
                <a:schemeClr val="accent6">
                  <a:lumMod val="75000"/>
                </a:schemeClr>
              </a:solidFill>
              <a:prstDash val="solid"/>
              <a:round/>
              <a:headEnd type="none" w="med" len="med"/>
              <a:tailEnd type="none"/>
            </a:ln>
            <a:effectLst/>
          </p:spPr>
        </p:cxnSp>
        <p:cxnSp>
          <p:nvCxnSpPr>
            <p:cNvPr id="109" name="Straight Arrow Connector 108">
              <a:extLst>
                <a:ext uri="{FF2B5EF4-FFF2-40B4-BE49-F238E27FC236}">
                  <a16:creationId xmlns:a16="http://schemas.microsoft.com/office/drawing/2014/main" id="{D4CBB443-E9D9-CA4D-807A-DDAEB18DAEF2}"/>
                </a:ext>
              </a:extLst>
            </p:cNvPr>
            <p:cNvCxnSpPr>
              <a:cxnSpLocks/>
            </p:cNvCxnSpPr>
            <p:nvPr/>
          </p:nvCxnSpPr>
          <p:spPr bwMode="auto">
            <a:xfrm flipH="1">
              <a:off x="1961420" y="2466248"/>
              <a:ext cx="581799" cy="0"/>
            </a:xfrm>
            <a:prstGeom prst="straightConnector1">
              <a:avLst/>
            </a:prstGeom>
            <a:solidFill>
              <a:schemeClr val="accent1"/>
            </a:solidFill>
            <a:ln w="34925" cap="flat" cmpd="sng" algn="ctr">
              <a:solidFill>
                <a:schemeClr val="accent6">
                  <a:lumMod val="75000"/>
                </a:schemeClr>
              </a:solidFill>
              <a:prstDash val="solid"/>
              <a:round/>
              <a:headEnd type="none" w="med" len="med"/>
              <a:tailEnd type="none"/>
            </a:ln>
            <a:effectLst/>
          </p:spPr>
        </p:cxnSp>
        <p:sp>
          <p:nvSpPr>
            <p:cNvPr id="110" name="TextBox 109">
              <a:extLst>
                <a:ext uri="{FF2B5EF4-FFF2-40B4-BE49-F238E27FC236}">
                  <a16:creationId xmlns:a16="http://schemas.microsoft.com/office/drawing/2014/main" id="{E0215F20-2D9A-0649-82B4-658A425F305B}"/>
                </a:ext>
              </a:extLst>
            </p:cNvPr>
            <p:cNvSpPr txBox="1"/>
            <p:nvPr/>
          </p:nvSpPr>
          <p:spPr>
            <a:xfrm>
              <a:off x="2425945" y="1834599"/>
              <a:ext cx="317955" cy="461665"/>
            </a:xfrm>
            <a:prstGeom prst="rect">
              <a:avLst/>
            </a:prstGeom>
            <a:noFill/>
          </p:spPr>
          <p:txBody>
            <a:bodyPr wrap="square" rtlCol="0">
              <a:spAutoFit/>
            </a:bodyPr>
            <a:lstStyle/>
            <a:p>
              <a:r>
                <a:rPr lang="en-US" dirty="0">
                  <a:solidFill>
                    <a:srgbClr val="002060"/>
                  </a:solidFill>
                </a:rPr>
                <a:t>B</a:t>
              </a:r>
            </a:p>
          </p:txBody>
        </p:sp>
      </p:grpSp>
      <p:cxnSp>
        <p:nvCxnSpPr>
          <p:cNvPr id="119" name="Straight Arrow Connector 118">
            <a:extLst>
              <a:ext uri="{FF2B5EF4-FFF2-40B4-BE49-F238E27FC236}">
                <a16:creationId xmlns:a16="http://schemas.microsoft.com/office/drawing/2014/main" id="{CA210D28-6133-6844-9E85-9218EB98D14B}"/>
              </a:ext>
            </a:extLst>
          </p:cNvPr>
          <p:cNvCxnSpPr>
            <a:cxnSpLocks/>
          </p:cNvCxnSpPr>
          <p:nvPr/>
        </p:nvCxnSpPr>
        <p:spPr bwMode="auto">
          <a:xfrm>
            <a:off x="4558427" y="3684837"/>
            <a:ext cx="0" cy="675426"/>
          </a:xfrm>
          <a:prstGeom prst="straightConnector1">
            <a:avLst/>
          </a:prstGeom>
          <a:solidFill>
            <a:schemeClr val="accent1"/>
          </a:solidFill>
          <a:ln w="12700" cap="flat" cmpd="sng" algn="ctr">
            <a:solidFill>
              <a:schemeClr val="tx1"/>
            </a:solidFill>
            <a:prstDash val="solid"/>
            <a:round/>
            <a:headEnd type="none" w="med" len="med"/>
            <a:tailEnd type="triangle"/>
          </a:ln>
          <a:effectLst/>
        </p:spPr>
      </p:cxnSp>
      <p:sp>
        <p:nvSpPr>
          <p:cNvPr id="120" name="TextBox 119">
            <a:extLst>
              <a:ext uri="{FF2B5EF4-FFF2-40B4-BE49-F238E27FC236}">
                <a16:creationId xmlns:a16="http://schemas.microsoft.com/office/drawing/2014/main" id="{4205CFD6-075D-3A40-911D-A0B7F44BD74F}"/>
              </a:ext>
            </a:extLst>
          </p:cNvPr>
          <p:cNvSpPr txBox="1"/>
          <p:nvPr/>
        </p:nvSpPr>
        <p:spPr>
          <a:xfrm>
            <a:off x="3134936" y="3644946"/>
            <a:ext cx="1470199" cy="646331"/>
          </a:xfrm>
          <a:prstGeom prst="rect">
            <a:avLst/>
          </a:prstGeom>
          <a:noFill/>
        </p:spPr>
        <p:txBody>
          <a:bodyPr wrap="square" rtlCol="0">
            <a:spAutoFit/>
          </a:bodyPr>
          <a:lstStyle/>
          <a:p>
            <a:r>
              <a:rPr lang="en-US" sz="1800" dirty="0"/>
              <a:t>Decreasing field strength</a:t>
            </a:r>
          </a:p>
        </p:txBody>
      </p:sp>
      <p:grpSp>
        <p:nvGrpSpPr>
          <p:cNvPr id="121" name="Group 120">
            <a:extLst>
              <a:ext uri="{FF2B5EF4-FFF2-40B4-BE49-F238E27FC236}">
                <a16:creationId xmlns:a16="http://schemas.microsoft.com/office/drawing/2014/main" id="{A80F2588-6C06-5D4C-9E60-7ABE129B7552}"/>
              </a:ext>
            </a:extLst>
          </p:cNvPr>
          <p:cNvGrpSpPr/>
          <p:nvPr/>
        </p:nvGrpSpPr>
        <p:grpSpPr>
          <a:xfrm>
            <a:off x="6399173" y="2092786"/>
            <a:ext cx="2216986" cy="1594401"/>
            <a:chOff x="526914" y="1834599"/>
            <a:chExt cx="2216986" cy="1594401"/>
          </a:xfrm>
        </p:grpSpPr>
        <p:grpSp>
          <p:nvGrpSpPr>
            <p:cNvPr id="122" name="Group 121">
              <a:extLst>
                <a:ext uri="{FF2B5EF4-FFF2-40B4-BE49-F238E27FC236}">
                  <a16:creationId xmlns:a16="http://schemas.microsoft.com/office/drawing/2014/main" id="{6EDFDE05-D266-0240-AFC5-7A4D86CDABD5}"/>
                </a:ext>
              </a:extLst>
            </p:cNvPr>
            <p:cNvGrpSpPr/>
            <p:nvPr/>
          </p:nvGrpSpPr>
          <p:grpSpPr>
            <a:xfrm>
              <a:off x="526914" y="1991362"/>
              <a:ext cx="2192926" cy="1437638"/>
              <a:chOff x="-148028" y="4006072"/>
              <a:chExt cx="2802906" cy="2124206"/>
            </a:xfrm>
          </p:grpSpPr>
          <p:grpSp>
            <p:nvGrpSpPr>
              <p:cNvPr id="136" name="Group 17">
                <a:extLst>
                  <a:ext uri="{FF2B5EF4-FFF2-40B4-BE49-F238E27FC236}">
                    <a16:creationId xmlns:a16="http://schemas.microsoft.com/office/drawing/2014/main" id="{C7E403A4-6550-B942-8CC2-3542437AD635}"/>
                  </a:ext>
                </a:extLst>
              </p:cNvPr>
              <p:cNvGrpSpPr>
                <a:grpSpLocks/>
              </p:cNvGrpSpPr>
              <p:nvPr/>
            </p:nvGrpSpPr>
            <p:grpSpPr bwMode="auto">
              <a:xfrm>
                <a:off x="954665" y="4006072"/>
                <a:ext cx="1700213" cy="1866900"/>
                <a:chOff x="2823" y="1736"/>
                <a:chExt cx="1071" cy="1176"/>
              </a:xfrm>
            </p:grpSpPr>
            <p:sp>
              <p:nvSpPr>
                <p:cNvPr id="140" name="Line 9">
                  <a:extLst>
                    <a:ext uri="{FF2B5EF4-FFF2-40B4-BE49-F238E27FC236}">
                      <a16:creationId xmlns:a16="http://schemas.microsoft.com/office/drawing/2014/main" id="{497283C1-276F-7D46-B55A-CE372C95D249}"/>
                    </a:ext>
                  </a:extLst>
                </p:cNvPr>
                <p:cNvSpPr>
                  <a:spLocks noChangeShapeType="1"/>
                </p:cNvSpPr>
                <p:nvPr/>
              </p:nvSpPr>
              <p:spPr bwMode="auto">
                <a:xfrm>
                  <a:off x="3367" y="2126"/>
                  <a:ext cx="527" cy="0"/>
                </a:xfrm>
                <a:prstGeom prst="line">
                  <a:avLst/>
                </a:prstGeom>
                <a:noFill/>
                <a:ln w="57150">
                  <a:solidFill>
                    <a:schemeClr val="bg1"/>
                  </a:solidFill>
                  <a:round/>
                  <a:headEnd type="triangle" w="med" len="med"/>
                  <a:tailEnd type="triangle" w="med" len="med"/>
                </a:ln>
              </p:spPr>
              <p:txBody>
                <a:bodyPr>
                  <a:prstTxWarp prst="textNoShape">
                    <a:avLst/>
                  </a:prstTxWarp>
                </a:bodyPr>
                <a:lstStyle/>
                <a:p>
                  <a:endParaRPr lang="en-GB">
                    <a:solidFill>
                      <a:srgbClr val="000000"/>
                    </a:solidFill>
                  </a:endParaRPr>
                </a:p>
              </p:txBody>
            </p:sp>
            <p:sp>
              <p:nvSpPr>
                <p:cNvPr id="141" name="Oval 10" descr="Wide upward diagonal">
                  <a:extLst>
                    <a:ext uri="{FF2B5EF4-FFF2-40B4-BE49-F238E27FC236}">
                      <a16:creationId xmlns:a16="http://schemas.microsoft.com/office/drawing/2014/main" id="{FC18C133-147A-B949-BBA7-BDEB9CA7DDE5}"/>
                    </a:ext>
                  </a:extLst>
                </p:cNvPr>
                <p:cNvSpPr>
                  <a:spLocks noChangeArrowheads="1"/>
                </p:cNvSpPr>
                <p:nvPr/>
              </p:nvSpPr>
              <p:spPr bwMode="auto">
                <a:xfrm>
                  <a:off x="2823" y="1736"/>
                  <a:ext cx="463" cy="1176"/>
                </a:xfrm>
                <a:prstGeom prst="ellipse">
                  <a:avLst/>
                </a:prstGeom>
                <a:pattFill prst="wdUpDiag">
                  <a:fgClr>
                    <a:schemeClr val="accent1"/>
                  </a:fgClr>
                  <a:bgClr>
                    <a:srgbClr val="FFFFFF"/>
                  </a:bgClr>
                </a:pattFill>
                <a:ln w="19050">
                  <a:solidFill>
                    <a:srgbClr val="FF0000"/>
                  </a:solidFill>
                  <a:round/>
                  <a:headEnd/>
                  <a:tailEnd/>
                </a:ln>
              </p:spPr>
              <p:txBody>
                <a:bodyPr wrap="none" anchor="ctr">
                  <a:prstTxWarp prst="textNoShape">
                    <a:avLst/>
                  </a:prstTxWarp>
                </a:bodyPr>
                <a:lstStyle/>
                <a:p>
                  <a:endParaRPr lang="en-GB" dirty="0">
                    <a:solidFill>
                      <a:srgbClr val="FF0000"/>
                    </a:solidFill>
                  </a:endParaRPr>
                </a:p>
              </p:txBody>
            </p:sp>
            <p:sp>
              <p:nvSpPr>
                <p:cNvPr id="142" name="Line 15">
                  <a:extLst>
                    <a:ext uri="{FF2B5EF4-FFF2-40B4-BE49-F238E27FC236}">
                      <a16:creationId xmlns:a16="http://schemas.microsoft.com/office/drawing/2014/main" id="{59ED332A-6175-E243-AD64-DA6600B19B06}"/>
                    </a:ext>
                  </a:extLst>
                </p:cNvPr>
                <p:cNvSpPr>
                  <a:spLocks noChangeShapeType="1"/>
                </p:cNvSpPr>
                <p:nvPr/>
              </p:nvSpPr>
              <p:spPr bwMode="auto">
                <a:xfrm>
                  <a:off x="2823" y="2277"/>
                  <a:ext cx="1" cy="109"/>
                </a:xfrm>
                <a:prstGeom prst="line">
                  <a:avLst/>
                </a:prstGeom>
                <a:noFill/>
                <a:ln w="9525">
                  <a:solidFill>
                    <a:srgbClr val="FF0000"/>
                  </a:solidFill>
                  <a:round/>
                  <a:headEnd/>
                  <a:tailEnd type="stealth" w="lg" len="lg"/>
                </a:ln>
              </p:spPr>
              <p:txBody>
                <a:bodyPr>
                  <a:prstTxWarp prst="textNoShape">
                    <a:avLst/>
                  </a:prstTxWarp>
                </a:bodyPr>
                <a:lstStyle/>
                <a:p>
                  <a:endParaRPr lang="en-GB">
                    <a:solidFill>
                      <a:srgbClr val="000000"/>
                    </a:solidFill>
                  </a:endParaRPr>
                </a:p>
              </p:txBody>
            </p:sp>
            <p:sp>
              <p:nvSpPr>
                <p:cNvPr id="143" name="Line 16">
                  <a:extLst>
                    <a:ext uri="{FF2B5EF4-FFF2-40B4-BE49-F238E27FC236}">
                      <a16:creationId xmlns:a16="http://schemas.microsoft.com/office/drawing/2014/main" id="{762A0CC6-D6B7-8C42-9367-116A9AE3DEDF}"/>
                    </a:ext>
                  </a:extLst>
                </p:cNvPr>
                <p:cNvSpPr>
                  <a:spLocks noChangeShapeType="1"/>
                </p:cNvSpPr>
                <p:nvPr/>
              </p:nvSpPr>
              <p:spPr bwMode="auto">
                <a:xfrm flipH="1" flipV="1">
                  <a:off x="3259" y="2053"/>
                  <a:ext cx="16" cy="104"/>
                </a:xfrm>
                <a:prstGeom prst="line">
                  <a:avLst/>
                </a:prstGeom>
                <a:noFill/>
                <a:ln w="9525">
                  <a:solidFill>
                    <a:srgbClr val="FF0000"/>
                  </a:solidFill>
                  <a:round/>
                  <a:headEnd/>
                  <a:tailEnd type="stealth" w="lg" len="lg"/>
                </a:ln>
              </p:spPr>
              <p:txBody>
                <a:bodyPr>
                  <a:prstTxWarp prst="textNoShape">
                    <a:avLst/>
                  </a:prstTxWarp>
                </a:bodyPr>
                <a:lstStyle/>
                <a:p>
                  <a:endParaRPr lang="en-GB">
                    <a:solidFill>
                      <a:srgbClr val="000000"/>
                    </a:solidFill>
                  </a:endParaRPr>
                </a:p>
              </p:txBody>
            </p:sp>
          </p:grpSp>
          <p:cxnSp>
            <p:nvCxnSpPr>
              <p:cNvPr id="137" name="Straight Arrow Connector 136">
                <a:extLst>
                  <a:ext uri="{FF2B5EF4-FFF2-40B4-BE49-F238E27FC236}">
                    <a16:creationId xmlns:a16="http://schemas.microsoft.com/office/drawing/2014/main" id="{F635BC13-6B1C-F04F-8C11-3EDC9F286979}"/>
                  </a:ext>
                </a:extLst>
              </p:cNvPr>
              <p:cNvCxnSpPr>
                <a:cxnSpLocks/>
              </p:cNvCxnSpPr>
              <p:nvPr/>
            </p:nvCxnSpPr>
            <p:spPr bwMode="auto">
              <a:xfrm flipH="1">
                <a:off x="586038" y="4951694"/>
                <a:ext cx="736133" cy="0"/>
              </a:xfrm>
              <a:prstGeom prst="straightConnector1">
                <a:avLst/>
              </a:prstGeom>
              <a:solidFill>
                <a:schemeClr val="accent1"/>
              </a:solidFill>
              <a:ln w="19050" cap="flat" cmpd="sng" algn="ctr">
                <a:solidFill>
                  <a:schemeClr val="tx1"/>
                </a:solidFill>
                <a:prstDash val="solid"/>
                <a:round/>
                <a:headEnd type="none" w="med" len="med"/>
                <a:tailEnd type="arrow"/>
              </a:ln>
              <a:effectLst/>
            </p:spPr>
          </p:cxnSp>
          <p:sp>
            <p:nvSpPr>
              <p:cNvPr id="138" name="TextBox 137">
                <a:extLst>
                  <a:ext uri="{FF2B5EF4-FFF2-40B4-BE49-F238E27FC236}">
                    <a16:creationId xmlns:a16="http://schemas.microsoft.com/office/drawing/2014/main" id="{A3C5337C-CE46-CB4B-83B0-E57392581BBC}"/>
                  </a:ext>
                </a:extLst>
              </p:cNvPr>
              <p:cNvSpPr txBox="1"/>
              <p:nvPr/>
            </p:nvSpPr>
            <p:spPr>
              <a:xfrm>
                <a:off x="-148028" y="4523838"/>
                <a:ext cx="743631" cy="682141"/>
              </a:xfrm>
              <a:prstGeom prst="rect">
                <a:avLst/>
              </a:prstGeom>
              <a:noFill/>
            </p:spPr>
            <p:txBody>
              <a:bodyPr wrap="square" rtlCol="0">
                <a:spAutoFit/>
              </a:bodyPr>
              <a:lstStyle/>
              <a:p>
                <a:r>
                  <a:rPr lang="en-US" dirty="0" err="1"/>
                  <a:t>dS</a:t>
                </a:r>
                <a:endParaRPr lang="en-US" dirty="0"/>
              </a:p>
            </p:txBody>
          </p:sp>
          <p:sp>
            <p:nvSpPr>
              <p:cNvPr id="139" name="TextBox 138">
                <a:extLst>
                  <a:ext uri="{FF2B5EF4-FFF2-40B4-BE49-F238E27FC236}">
                    <a16:creationId xmlns:a16="http://schemas.microsoft.com/office/drawing/2014/main" id="{9E90BA85-6F8A-9342-87B7-6634775ADC0E}"/>
                  </a:ext>
                </a:extLst>
              </p:cNvPr>
              <p:cNvSpPr txBox="1"/>
              <p:nvPr/>
            </p:nvSpPr>
            <p:spPr>
              <a:xfrm>
                <a:off x="1491432" y="5668613"/>
                <a:ext cx="406397" cy="461665"/>
              </a:xfrm>
              <a:prstGeom prst="rect">
                <a:avLst/>
              </a:prstGeom>
              <a:noFill/>
            </p:spPr>
            <p:txBody>
              <a:bodyPr wrap="square" rtlCol="0">
                <a:spAutoFit/>
              </a:bodyPr>
              <a:lstStyle/>
              <a:p>
                <a:r>
                  <a:rPr lang="en-US" dirty="0"/>
                  <a:t>C</a:t>
                </a:r>
              </a:p>
            </p:txBody>
          </p:sp>
        </p:grpSp>
        <p:cxnSp>
          <p:nvCxnSpPr>
            <p:cNvPr id="123" name="Straight Arrow Connector 122">
              <a:extLst>
                <a:ext uri="{FF2B5EF4-FFF2-40B4-BE49-F238E27FC236}">
                  <a16:creationId xmlns:a16="http://schemas.microsoft.com/office/drawing/2014/main" id="{CB5A3CED-31A1-4F43-B4B9-958B7EE1B0AD}"/>
                </a:ext>
              </a:extLst>
            </p:cNvPr>
            <p:cNvCxnSpPr>
              <a:cxnSpLocks/>
            </p:cNvCxnSpPr>
            <p:nvPr/>
          </p:nvCxnSpPr>
          <p:spPr bwMode="auto">
            <a:xfrm flipH="1">
              <a:off x="1041576" y="2138931"/>
              <a:ext cx="581799" cy="0"/>
            </a:xfrm>
            <a:prstGeom prst="straightConnector1">
              <a:avLst/>
            </a:prstGeom>
            <a:solidFill>
              <a:schemeClr val="accent1"/>
            </a:solidFill>
            <a:ln w="34925" cap="flat" cmpd="sng" algn="ctr">
              <a:solidFill>
                <a:schemeClr val="accent6">
                  <a:lumMod val="75000"/>
                </a:schemeClr>
              </a:solidFill>
              <a:prstDash val="solid"/>
              <a:round/>
              <a:headEnd type="none" w="med" len="med"/>
              <a:tailEnd type="arrow"/>
            </a:ln>
            <a:effectLst/>
          </p:spPr>
        </p:cxnSp>
        <p:cxnSp>
          <p:nvCxnSpPr>
            <p:cNvPr id="124" name="Straight Arrow Connector 123">
              <a:extLst>
                <a:ext uri="{FF2B5EF4-FFF2-40B4-BE49-F238E27FC236}">
                  <a16:creationId xmlns:a16="http://schemas.microsoft.com/office/drawing/2014/main" id="{2F0184C2-C784-D343-B528-480FE3937E8E}"/>
                </a:ext>
              </a:extLst>
            </p:cNvPr>
            <p:cNvCxnSpPr>
              <a:cxnSpLocks/>
            </p:cNvCxnSpPr>
            <p:nvPr/>
          </p:nvCxnSpPr>
          <p:spPr bwMode="auto">
            <a:xfrm flipH="1">
              <a:off x="1193976" y="2291331"/>
              <a:ext cx="581799" cy="0"/>
            </a:xfrm>
            <a:prstGeom prst="straightConnector1">
              <a:avLst/>
            </a:prstGeom>
            <a:solidFill>
              <a:schemeClr val="accent1"/>
            </a:solidFill>
            <a:ln w="34925" cap="flat" cmpd="sng" algn="ctr">
              <a:solidFill>
                <a:schemeClr val="accent6">
                  <a:lumMod val="75000"/>
                </a:schemeClr>
              </a:solidFill>
              <a:prstDash val="solid"/>
              <a:round/>
              <a:headEnd type="none" w="med" len="med"/>
              <a:tailEnd type="arrow"/>
            </a:ln>
            <a:effectLst/>
          </p:spPr>
        </p:cxnSp>
        <p:cxnSp>
          <p:nvCxnSpPr>
            <p:cNvPr id="125" name="Straight Arrow Connector 124">
              <a:extLst>
                <a:ext uri="{FF2B5EF4-FFF2-40B4-BE49-F238E27FC236}">
                  <a16:creationId xmlns:a16="http://schemas.microsoft.com/office/drawing/2014/main" id="{B6D8DC9C-7F46-4B42-9809-D3F24883E805}"/>
                </a:ext>
              </a:extLst>
            </p:cNvPr>
            <p:cNvCxnSpPr>
              <a:cxnSpLocks/>
            </p:cNvCxnSpPr>
            <p:nvPr/>
          </p:nvCxnSpPr>
          <p:spPr bwMode="auto">
            <a:xfrm flipH="1">
              <a:off x="1041576" y="2466248"/>
              <a:ext cx="581799" cy="0"/>
            </a:xfrm>
            <a:prstGeom prst="straightConnector1">
              <a:avLst/>
            </a:prstGeom>
            <a:solidFill>
              <a:schemeClr val="accent1"/>
            </a:solidFill>
            <a:ln w="34925" cap="flat" cmpd="sng" algn="ctr">
              <a:solidFill>
                <a:schemeClr val="accent6">
                  <a:lumMod val="75000"/>
                </a:schemeClr>
              </a:solidFill>
              <a:prstDash val="solid"/>
              <a:round/>
              <a:headEnd type="none" w="med" len="med"/>
              <a:tailEnd type="arrow"/>
            </a:ln>
            <a:effectLst/>
          </p:spPr>
        </p:cxnSp>
        <p:cxnSp>
          <p:nvCxnSpPr>
            <p:cNvPr id="126" name="Straight Arrow Connector 125">
              <a:extLst>
                <a:ext uri="{FF2B5EF4-FFF2-40B4-BE49-F238E27FC236}">
                  <a16:creationId xmlns:a16="http://schemas.microsoft.com/office/drawing/2014/main" id="{8AAD28E7-1DF0-3C48-BB11-1EEEF797101E}"/>
                </a:ext>
              </a:extLst>
            </p:cNvPr>
            <p:cNvCxnSpPr>
              <a:cxnSpLocks/>
            </p:cNvCxnSpPr>
            <p:nvPr/>
          </p:nvCxnSpPr>
          <p:spPr bwMode="auto">
            <a:xfrm flipH="1">
              <a:off x="1038310" y="2804399"/>
              <a:ext cx="581799" cy="0"/>
            </a:xfrm>
            <a:prstGeom prst="straightConnector1">
              <a:avLst/>
            </a:prstGeom>
            <a:solidFill>
              <a:schemeClr val="accent1"/>
            </a:solidFill>
            <a:ln w="34925" cap="flat" cmpd="sng" algn="ctr">
              <a:solidFill>
                <a:schemeClr val="accent6">
                  <a:lumMod val="75000"/>
                </a:schemeClr>
              </a:solidFill>
              <a:prstDash val="solid"/>
              <a:round/>
              <a:headEnd type="none" w="med" len="med"/>
              <a:tailEnd type="arrow"/>
            </a:ln>
            <a:effectLst/>
          </p:spPr>
        </p:cxnSp>
        <p:cxnSp>
          <p:nvCxnSpPr>
            <p:cNvPr id="127" name="Straight Arrow Connector 126">
              <a:extLst>
                <a:ext uri="{FF2B5EF4-FFF2-40B4-BE49-F238E27FC236}">
                  <a16:creationId xmlns:a16="http://schemas.microsoft.com/office/drawing/2014/main" id="{3E4AA9F9-BED2-4546-B350-28B05F25F10D}"/>
                </a:ext>
              </a:extLst>
            </p:cNvPr>
            <p:cNvCxnSpPr>
              <a:cxnSpLocks/>
            </p:cNvCxnSpPr>
            <p:nvPr/>
          </p:nvCxnSpPr>
          <p:spPr bwMode="auto">
            <a:xfrm flipH="1">
              <a:off x="1193975" y="2974728"/>
              <a:ext cx="581799" cy="0"/>
            </a:xfrm>
            <a:prstGeom prst="straightConnector1">
              <a:avLst/>
            </a:prstGeom>
            <a:solidFill>
              <a:schemeClr val="accent1"/>
            </a:solidFill>
            <a:ln w="34925" cap="flat" cmpd="sng" algn="ctr">
              <a:solidFill>
                <a:schemeClr val="accent6">
                  <a:lumMod val="75000"/>
                </a:schemeClr>
              </a:solidFill>
              <a:prstDash val="solid"/>
              <a:round/>
              <a:headEnd type="none" w="med" len="med"/>
              <a:tailEnd type="arrow"/>
            </a:ln>
            <a:effectLst/>
          </p:spPr>
        </p:cxnSp>
        <p:cxnSp>
          <p:nvCxnSpPr>
            <p:cNvPr id="128" name="Straight Arrow Connector 127">
              <a:extLst>
                <a:ext uri="{FF2B5EF4-FFF2-40B4-BE49-F238E27FC236}">
                  <a16:creationId xmlns:a16="http://schemas.microsoft.com/office/drawing/2014/main" id="{FA96D479-BDE8-0E40-8EDD-7F857567E5C9}"/>
                </a:ext>
              </a:extLst>
            </p:cNvPr>
            <p:cNvCxnSpPr>
              <a:cxnSpLocks/>
            </p:cNvCxnSpPr>
            <p:nvPr/>
          </p:nvCxnSpPr>
          <p:spPr bwMode="auto">
            <a:xfrm flipH="1">
              <a:off x="1101230" y="3199517"/>
              <a:ext cx="581799" cy="0"/>
            </a:xfrm>
            <a:prstGeom prst="straightConnector1">
              <a:avLst/>
            </a:prstGeom>
            <a:solidFill>
              <a:schemeClr val="accent1"/>
            </a:solidFill>
            <a:ln w="34925" cap="flat" cmpd="sng" algn="ctr">
              <a:solidFill>
                <a:schemeClr val="accent6">
                  <a:lumMod val="75000"/>
                </a:schemeClr>
              </a:solidFill>
              <a:prstDash val="solid"/>
              <a:round/>
              <a:headEnd type="none" w="med" len="med"/>
              <a:tailEnd type="arrow"/>
            </a:ln>
            <a:effectLst/>
          </p:spPr>
        </p:cxnSp>
        <p:cxnSp>
          <p:nvCxnSpPr>
            <p:cNvPr id="129" name="Straight Arrow Connector 128">
              <a:extLst>
                <a:ext uri="{FF2B5EF4-FFF2-40B4-BE49-F238E27FC236}">
                  <a16:creationId xmlns:a16="http://schemas.microsoft.com/office/drawing/2014/main" id="{BF6B85CD-C8C7-444E-9BA1-ED043FB6BB41}"/>
                </a:ext>
              </a:extLst>
            </p:cNvPr>
            <p:cNvCxnSpPr>
              <a:cxnSpLocks/>
            </p:cNvCxnSpPr>
            <p:nvPr/>
          </p:nvCxnSpPr>
          <p:spPr bwMode="auto">
            <a:xfrm flipH="1">
              <a:off x="1844146" y="2117824"/>
              <a:ext cx="581799" cy="0"/>
            </a:xfrm>
            <a:prstGeom prst="straightConnector1">
              <a:avLst/>
            </a:prstGeom>
            <a:solidFill>
              <a:schemeClr val="accent1"/>
            </a:solidFill>
            <a:ln w="34925" cap="flat" cmpd="sng" algn="ctr">
              <a:solidFill>
                <a:schemeClr val="accent6">
                  <a:lumMod val="75000"/>
                </a:schemeClr>
              </a:solidFill>
              <a:prstDash val="solid"/>
              <a:round/>
              <a:headEnd type="none" w="med" len="med"/>
              <a:tailEnd type="none"/>
            </a:ln>
            <a:effectLst/>
          </p:spPr>
        </p:cxnSp>
        <p:cxnSp>
          <p:nvCxnSpPr>
            <p:cNvPr id="130" name="Straight Arrow Connector 129">
              <a:extLst>
                <a:ext uri="{FF2B5EF4-FFF2-40B4-BE49-F238E27FC236}">
                  <a16:creationId xmlns:a16="http://schemas.microsoft.com/office/drawing/2014/main" id="{E6E76242-BC10-244B-9DB0-A65211FB53B8}"/>
                </a:ext>
              </a:extLst>
            </p:cNvPr>
            <p:cNvCxnSpPr>
              <a:cxnSpLocks/>
            </p:cNvCxnSpPr>
            <p:nvPr/>
          </p:nvCxnSpPr>
          <p:spPr bwMode="auto">
            <a:xfrm flipH="1">
              <a:off x="1920679" y="2291331"/>
              <a:ext cx="581799" cy="0"/>
            </a:xfrm>
            <a:prstGeom prst="straightConnector1">
              <a:avLst/>
            </a:prstGeom>
            <a:solidFill>
              <a:schemeClr val="accent1"/>
            </a:solidFill>
            <a:ln w="34925" cap="flat" cmpd="sng" algn="ctr">
              <a:solidFill>
                <a:schemeClr val="accent6">
                  <a:lumMod val="75000"/>
                </a:schemeClr>
              </a:solidFill>
              <a:prstDash val="solid"/>
              <a:round/>
              <a:headEnd type="none" w="med" len="med"/>
              <a:tailEnd type="none"/>
            </a:ln>
            <a:effectLst/>
          </p:spPr>
        </p:cxnSp>
        <p:cxnSp>
          <p:nvCxnSpPr>
            <p:cNvPr id="131" name="Straight Arrow Connector 130">
              <a:extLst>
                <a:ext uri="{FF2B5EF4-FFF2-40B4-BE49-F238E27FC236}">
                  <a16:creationId xmlns:a16="http://schemas.microsoft.com/office/drawing/2014/main" id="{E851738C-C937-D549-B269-663A1EC26BFB}"/>
                </a:ext>
              </a:extLst>
            </p:cNvPr>
            <p:cNvCxnSpPr>
              <a:cxnSpLocks/>
            </p:cNvCxnSpPr>
            <p:nvPr/>
          </p:nvCxnSpPr>
          <p:spPr bwMode="auto">
            <a:xfrm flipH="1">
              <a:off x="1961421" y="2826705"/>
              <a:ext cx="581799" cy="0"/>
            </a:xfrm>
            <a:prstGeom prst="straightConnector1">
              <a:avLst/>
            </a:prstGeom>
            <a:solidFill>
              <a:schemeClr val="accent1"/>
            </a:solidFill>
            <a:ln w="34925" cap="flat" cmpd="sng" algn="ctr">
              <a:solidFill>
                <a:schemeClr val="accent6">
                  <a:lumMod val="75000"/>
                </a:schemeClr>
              </a:solidFill>
              <a:prstDash val="solid"/>
              <a:round/>
              <a:headEnd type="none" w="med" len="med"/>
              <a:tailEnd type="none"/>
            </a:ln>
            <a:effectLst/>
          </p:spPr>
        </p:cxnSp>
        <p:cxnSp>
          <p:nvCxnSpPr>
            <p:cNvPr id="132" name="Straight Arrow Connector 131">
              <a:extLst>
                <a:ext uri="{FF2B5EF4-FFF2-40B4-BE49-F238E27FC236}">
                  <a16:creationId xmlns:a16="http://schemas.microsoft.com/office/drawing/2014/main" id="{921AF982-CF25-0246-B27F-E5A7687FF1AA}"/>
                </a:ext>
              </a:extLst>
            </p:cNvPr>
            <p:cNvCxnSpPr>
              <a:cxnSpLocks/>
            </p:cNvCxnSpPr>
            <p:nvPr/>
          </p:nvCxnSpPr>
          <p:spPr bwMode="auto">
            <a:xfrm flipH="1">
              <a:off x="1920679" y="2974728"/>
              <a:ext cx="581799" cy="0"/>
            </a:xfrm>
            <a:prstGeom prst="straightConnector1">
              <a:avLst/>
            </a:prstGeom>
            <a:solidFill>
              <a:schemeClr val="accent1"/>
            </a:solidFill>
            <a:ln w="34925" cap="flat" cmpd="sng" algn="ctr">
              <a:solidFill>
                <a:schemeClr val="accent6">
                  <a:lumMod val="75000"/>
                </a:schemeClr>
              </a:solidFill>
              <a:prstDash val="solid"/>
              <a:round/>
              <a:headEnd type="none" w="med" len="med"/>
              <a:tailEnd type="none"/>
            </a:ln>
            <a:effectLst/>
          </p:spPr>
        </p:cxnSp>
        <p:cxnSp>
          <p:nvCxnSpPr>
            <p:cNvPr id="133" name="Straight Arrow Connector 132">
              <a:extLst>
                <a:ext uri="{FF2B5EF4-FFF2-40B4-BE49-F238E27FC236}">
                  <a16:creationId xmlns:a16="http://schemas.microsoft.com/office/drawing/2014/main" id="{20B97652-6044-624D-AD8B-766E7F4742C1}"/>
                </a:ext>
              </a:extLst>
            </p:cNvPr>
            <p:cNvCxnSpPr>
              <a:cxnSpLocks/>
            </p:cNvCxnSpPr>
            <p:nvPr/>
          </p:nvCxnSpPr>
          <p:spPr bwMode="auto">
            <a:xfrm flipH="1">
              <a:off x="1802444" y="3199517"/>
              <a:ext cx="581799" cy="0"/>
            </a:xfrm>
            <a:prstGeom prst="straightConnector1">
              <a:avLst/>
            </a:prstGeom>
            <a:solidFill>
              <a:schemeClr val="accent1"/>
            </a:solidFill>
            <a:ln w="34925" cap="flat" cmpd="sng" algn="ctr">
              <a:solidFill>
                <a:schemeClr val="accent6">
                  <a:lumMod val="75000"/>
                </a:schemeClr>
              </a:solidFill>
              <a:prstDash val="solid"/>
              <a:round/>
              <a:headEnd type="none" w="med" len="med"/>
              <a:tailEnd type="none"/>
            </a:ln>
            <a:effectLst/>
          </p:spPr>
        </p:cxnSp>
        <p:cxnSp>
          <p:nvCxnSpPr>
            <p:cNvPr id="134" name="Straight Arrow Connector 133">
              <a:extLst>
                <a:ext uri="{FF2B5EF4-FFF2-40B4-BE49-F238E27FC236}">
                  <a16:creationId xmlns:a16="http://schemas.microsoft.com/office/drawing/2014/main" id="{5BE3AECA-FE71-0A4C-B17E-09D8B205EF8E}"/>
                </a:ext>
              </a:extLst>
            </p:cNvPr>
            <p:cNvCxnSpPr>
              <a:cxnSpLocks/>
            </p:cNvCxnSpPr>
            <p:nvPr/>
          </p:nvCxnSpPr>
          <p:spPr bwMode="auto">
            <a:xfrm flipH="1">
              <a:off x="1961420" y="2466248"/>
              <a:ext cx="581799" cy="0"/>
            </a:xfrm>
            <a:prstGeom prst="straightConnector1">
              <a:avLst/>
            </a:prstGeom>
            <a:solidFill>
              <a:schemeClr val="accent1"/>
            </a:solidFill>
            <a:ln w="34925" cap="flat" cmpd="sng" algn="ctr">
              <a:solidFill>
                <a:schemeClr val="accent6">
                  <a:lumMod val="75000"/>
                </a:schemeClr>
              </a:solidFill>
              <a:prstDash val="solid"/>
              <a:round/>
              <a:headEnd type="none" w="med" len="med"/>
              <a:tailEnd type="none"/>
            </a:ln>
            <a:effectLst/>
          </p:spPr>
        </p:cxnSp>
        <p:sp>
          <p:nvSpPr>
            <p:cNvPr id="135" name="TextBox 134">
              <a:extLst>
                <a:ext uri="{FF2B5EF4-FFF2-40B4-BE49-F238E27FC236}">
                  <a16:creationId xmlns:a16="http://schemas.microsoft.com/office/drawing/2014/main" id="{000C8A43-4D1C-2B4D-A89D-36205A98DEA6}"/>
                </a:ext>
              </a:extLst>
            </p:cNvPr>
            <p:cNvSpPr txBox="1"/>
            <p:nvPr/>
          </p:nvSpPr>
          <p:spPr>
            <a:xfrm>
              <a:off x="2425945" y="1834599"/>
              <a:ext cx="317955" cy="461665"/>
            </a:xfrm>
            <a:prstGeom prst="rect">
              <a:avLst/>
            </a:prstGeom>
            <a:noFill/>
          </p:spPr>
          <p:txBody>
            <a:bodyPr wrap="square" rtlCol="0">
              <a:spAutoFit/>
            </a:bodyPr>
            <a:lstStyle/>
            <a:p>
              <a:r>
                <a:rPr lang="en-US" dirty="0">
                  <a:solidFill>
                    <a:srgbClr val="002060"/>
                  </a:solidFill>
                </a:rPr>
                <a:t>B</a:t>
              </a:r>
            </a:p>
          </p:txBody>
        </p:sp>
      </p:grpSp>
      <p:sp>
        <p:nvSpPr>
          <p:cNvPr id="144" name="TextBox 143">
            <a:extLst>
              <a:ext uri="{FF2B5EF4-FFF2-40B4-BE49-F238E27FC236}">
                <a16:creationId xmlns:a16="http://schemas.microsoft.com/office/drawing/2014/main" id="{1447E828-EDB2-CB46-BCFB-67E71DB60A4E}"/>
              </a:ext>
            </a:extLst>
          </p:cNvPr>
          <p:cNvSpPr txBox="1"/>
          <p:nvPr/>
        </p:nvSpPr>
        <p:spPr>
          <a:xfrm>
            <a:off x="6177834" y="3713932"/>
            <a:ext cx="1470199" cy="646331"/>
          </a:xfrm>
          <a:prstGeom prst="rect">
            <a:avLst/>
          </a:prstGeom>
          <a:noFill/>
        </p:spPr>
        <p:txBody>
          <a:bodyPr wrap="square" rtlCol="0">
            <a:spAutoFit/>
          </a:bodyPr>
          <a:lstStyle/>
          <a:p>
            <a:r>
              <a:rPr lang="en-US" sz="1800" dirty="0"/>
              <a:t>Tilting the surface</a:t>
            </a:r>
          </a:p>
        </p:txBody>
      </p:sp>
      <p:grpSp>
        <p:nvGrpSpPr>
          <p:cNvPr id="145" name="Group 144">
            <a:extLst>
              <a:ext uri="{FF2B5EF4-FFF2-40B4-BE49-F238E27FC236}">
                <a16:creationId xmlns:a16="http://schemas.microsoft.com/office/drawing/2014/main" id="{D9A9B91B-429B-4A4D-BAFC-947AC7A0E673}"/>
              </a:ext>
            </a:extLst>
          </p:cNvPr>
          <p:cNvGrpSpPr/>
          <p:nvPr/>
        </p:nvGrpSpPr>
        <p:grpSpPr>
          <a:xfrm>
            <a:off x="6676728" y="4293842"/>
            <a:ext cx="1953981" cy="1594398"/>
            <a:chOff x="839172" y="1834599"/>
            <a:chExt cx="1953981" cy="1594398"/>
          </a:xfrm>
        </p:grpSpPr>
        <p:grpSp>
          <p:nvGrpSpPr>
            <p:cNvPr id="146" name="Group 145">
              <a:extLst>
                <a:ext uri="{FF2B5EF4-FFF2-40B4-BE49-F238E27FC236}">
                  <a16:creationId xmlns:a16="http://schemas.microsoft.com/office/drawing/2014/main" id="{68BFDF2B-B070-7B41-93A7-3752B68B1C90}"/>
                </a:ext>
              </a:extLst>
            </p:cNvPr>
            <p:cNvGrpSpPr/>
            <p:nvPr/>
          </p:nvGrpSpPr>
          <p:grpSpPr>
            <a:xfrm>
              <a:off x="839172" y="1872964"/>
              <a:ext cx="1880669" cy="1556033"/>
              <a:chOff x="251087" y="3831134"/>
              <a:chExt cx="2403792" cy="2299144"/>
            </a:xfrm>
          </p:grpSpPr>
          <p:grpSp>
            <p:nvGrpSpPr>
              <p:cNvPr id="160" name="Group 17">
                <a:extLst>
                  <a:ext uri="{FF2B5EF4-FFF2-40B4-BE49-F238E27FC236}">
                    <a16:creationId xmlns:a16="http://schemas.microsoft.com/office/drawing/2014/main" id="{EF802C86-1CB2-BC44-8C07-D210B1E10014}"/>
                  </a:ext>
                </a:extLst>
              </p:cNvPr>
              <p:cNvGrpSpPr>
                <a:grpSpLocks/>
              </p:cNvGrpSpPr>
              <p:nvPr/>
            </p:nvGrpSpPr>
            <p:grpSpPr bwMode="auto">
              <a:xfrm>
                <a:off x="514928" y="4514075"/>
                <a:ext cx="2139951" cy="849313"/>
                <a:chOff x="2546" y="2056"/>
                <a:chExt cx="1348" cy="535"/>
              </a:xfrm>
            </p:grpSpPr>
            <p:sp>
              <p:nvSpPr>
                <p:cNvPr id="164" name="Line 9">
                  <a:extLst>
                    <a:ext uri="{FF2B5EF4-FFF2-40B4-BE49-F238E27FC236}">
                      <a16:creationId xmlns:a16="http://schemas.microsoft.com/office/drawing/2014/main" id="{7C5A0FA5-B16C-EB42-850C-6C8266485761}"/>
                    </a:ext>
                  </a:extLst>
                </p:cNvPr>
                <p:cNvSpPr>
                  <a:spLocks noChangeShapeType="1"/>
                </p:cNvSpPr>
                <p:nvPr/>
              </p:nvSpPr>
              <p:spPr bwMode="auto">
                <a:xfrm>
                  <a:off x="3367" y="2126"/>
                  <a:ext cx="527" cy="0"/>
                </a:xfrm>
                <a:prstGeom prst="line">
                  <a:avLst/>
                </a:prstGeom>
                <a:noFill/>
                <a:ln w="57150">
                  <a:solidFill>
                    <a:schemeClr val="bg1"/>
                  </a:solidFill>
                  <a:round/>
                  <a:headEnd type="triangle" w="med" len="med"/>
                  <a:tailEnd type="triangle" w="med" len="med"/>
                </a:ln>
              </p:spPr>
              <p:txBody>
                <a:bodyPr>
                  <a:prstTxWarp prst="textNoShape">
                    <a:avLst/>
                  </a:prstTxWarp>
                </a:bodyPr>
                <a:lstStyle/>
                <a:p>
                  <a:endParaRPr lang="en-GB">
                    <a:solidFill>
                      <a:srgbClr val="000000"/>
                    </a:solidFill>
                  </a:endParaRPr>
                </a:p>
              </p:txBody>
            </p:sp>
            <p:sp>
              <p:nvSpPr>
                <p:cNvPr id="165" name="Oval 10" descr="Wide upward diagonal">
                  <a:extLst>
                    <a:ext uri="{FF2B5EF4-FFF2-40B4-BE49-F238E27FC236}">
                      <a16:creationId xmlns:a16="http://schemas.microsoft.com/office/drawing/2014/main" id="{BE53D76B-4909-5146-9C7F-3C32025C4504}"/>
                    </a:ext>
                  </a:extLst>
                </p:cNvPr>
                <p:cNvSpPr>
                  <a:spLocks noChangeArrowheads="1"/>
                </p:cNvSpPr>
                <p:nvPr/>
              </p:nvSpPr>
              <p:spPr bwMode="auto">
                <a:xfrm rot="3179035">
                  <a:off x="2787" y="1815"/>
                  <a:ext cx="535" cy="1017"/>
                </a:xfrm>
                <a:prstGeom prst="ellipse">
                  <a:avLst/>
                </a:prstGeom>
                <a:pattFill prst="wdUpDiag">
                  <a:fgClr>
                    <a:schemeClr val="accent1"/>
                  </a:fgClr>
                  <a:bgClr>
                    <a:srgbClr val="FFFFFF"/>
                  </a:bgClr>
                </a:pattFill>
                <a:ln w="19050">
                  <a:solidFill>
                    <a:srgbClr val="FF0000"/>
                  </a:solidFill>
                  <a:round/>
                  <a:headEnd/>
                  <a:tailEnd/>
                </a:ln>
              </p:spPr>
              <p:txBody>
                <a:bodyPr wrap="none" anchor="ctr">
                  <a:prstTxWarp prst="textNoShape">
                    <a:avLst/>
                  </a:prstTxWarp>
                </a:bodyPr>
                <a:lstStyle/>
                <a:p>
                  <a:endParaRPr lang="en-GB" dirty="0">
                    <a:solidFill>
                      <a:srgbClr val="FF0000"/>
                    </a:solidFill>
                  </a:endParaRPr>
                </a:p>
              </p:txBody>
            </p:sp>
            <p:sp>
              <p:nvSpPr>
                <p:cNvPr id="166" name="Line 15">
                  <a:extLst>
                    <a:ext uri="{FF2B5EF4-FFF2-40B4-BE49-F238E27FC236}">
                      <a16:creationId xmlns:a16="http://schemas.microsoft.com/office/drawing/2014/main" id="{839C180E-C506-944C-8122-BCFDF63A9A62}"/>
                    </a:ext>
                  </a:extLst>
                </p:cNvPr>
                <p:cNvSpPr>
                  <a:spLocks noChangeShapeType="1"/>
                </p:cNvSpPr>
                <p:nvPr/>
              </p:nvSpPr>
              <p:spPr bwMode="auto">
                <a:xfrm rot="3179035">
                  <a:off x="2701" y="2296"/>
                  <a:ext cx="1" cy="94"/>
                </a:xfrm>
                <a:prstGeom prst="line">
                  <a:avLst/>
                </a:prstGeom>
                <a:noFill/>
                <a:ln w="9525">
                  <a:solidFill>
                    <a:srgbClr val="FF0000"/>
                  </a:solidFill>
                  <a:round/>
                  <a:headEnd/>
                  <a:tailEnd type="stealth" w="lg" len="lg"/>
                </a:ln>
              </p:spPr>
              <p:txBody>
                <a:bodyPr>
                  <a:prstTxWarp prst="textNoShape">
                    <a:avLst/>
                  </a:prstTxWarp>
                </a:bodyPr>
                <a:lstStyle/>
                <a:p>
                  <a:endParaRPr lang="en-GB">
                    <a:solidFill>
                      <a:srgbClr val="000000"/>
                    </a:solidFill>
                  </a:endParaRPr>
                </a:p>
              </p:txBody>
            </p:sp>
            <p:sp>
              <p:nvSpPr>
                <p:cNvPr id="167" name="Line 16">
                  <a:extLst>
                    <a:ext uri="{FF2B5EF4-FFF2-40B4-BE49-F238E27FC236}">
                      <a16:creationId xmlns:a16="http://schemas.microsoft.com/office/drawing/2014/main" id="{749FB14A-3537-7B48-A2C2-D4073A8AACBF}"/>
                    </a:ext>
                  </a:extLst>
                </p:cNvPr>
                <p:cNvSpPr>
                  <a:spLocks noChangeShapeType="1"/>
                </p:cNvSpPr>
                <p:nvPr/>
              </p:nvSpPr>
              <p:spPr bwMode="auto">
                <a:xfrm rot="3179035" flipH="1" flipV="1">
                  <a:off x="3426" y="2215"/>
                  <a:ext cx="18" cy="90"/>
                </a:xfrm>
                <a:prstGeom prst="line">
                  <a:avLst/>
                </a:prstGeom>
                <a:noFill/>
                <a:ln w="9525">
                  <a:solidFill>
                    <a:srgbClr val="FF0000"/>
                  </a:solidFill>
                  <a:round/>
                  <a:headEnd/>
                  <a:tailEnd type="stealth" w="lg" len="lg"/>
                </a:ln>
              </p:spPr>
              <p:txBody>
                <a:bodyPr>
                  <a:prstTxWarp prst="textNoShape">
                    <a:avLst/>
                  </a:prstTxWarp>
                </a:bodyPr>
                <a:lstStyle/>
                <a:p>
                  <a:endParaRPr lang="en-GB">
                    <a:solidFill>
                      <a:srgbClr val="000000"/>
                    </a:solidFill>
                  </a:endParaRPr>
                </a:p>
              </p:txBody>
            </p:sp>
          </p:grpSp>
          <p:cxnSp>
            <p:nvCxnSpPr>
              <p:cNvPr id="161" name="Straight Arrow Connector 160">
                <a:extLst>
                  <a:ext uri="{FF2B5EF4-FFF2-40B4-BE49-F238E27FC236}">
                    <a16:creationId xmlns:a16="http://schemas.microsoft.com/office/drawing/2014/main" id="{FA49DAF8-2F7A-B44E-8921-DE82E6CE7B93}"/>
                  </a:ext>
                </a:extLst>
              </p:cNvPr>
              <p:cNvCxnSpPr>
                <a:cxnSpLocks/>
              </p:cNvCxnSpPr>
              <p:nvPr/>
            </p:nvCxnSpPr>
            <p:spPr bwMode="auto">
              <a:xfrm rot="3180000" flipH="1">
                <a:off x="631894" y="4567538"/>
                <a:ext cx="850980" cy="0"/>
              </a:xfrm>
              <a:prstGeom prst="straightConnector1">
                <a:avLst/>
              </a:prstGeom>
              <a:solidFill>
                <a:schemeClr val="accent1"/>
              </a:solidFill>
              <a:ln w="19050" cap="flat" cmpd="sng" algn="ctr">
                <a:solidFill>
                  <a:schemeClr val="tx1"/>
                </a:solidFill>
                <a:prstDash val="solid"/>
                <a:round/>
                <a:headEnd type="none" w="med" len="med"/>
                <a:tailEnd type="arrow"/>
              </a:ln>
              <a:effectLst/>
            </p:spPr>
          </p:cxnSp>
          <p:sp>
            <p:nvSpPr>
              <p:cNvPr id="162" name="TextBox 161">
                <a:extLst>
                  <a:ext uri="{FF2B5EF4-FFF2-40B4-BE49-F238E27FC236}">
                    <a16:creationId xmlns:a16="http://schemas.microsoft.com/office/drawing/2014/main" id="{7971EFFB-2694-184F-A0F2-07D509887EA9}"/>
                  </a:ext>
                </a:extLst>
              </p:cNvPr>
              <p:cNvSpPr txBox="1"/>
              <p:nvPr/>
            </p:nvSpPr>
            <p:spPr>
              <a:xfrm>
                <a:off x="251087" y="3831134"/>
                <a:ext cx="743631" cy="682141"/>
              </a:xfrm>
              <a:prstGeom prst="rect">
                <a:avLst/>
              </a:prstGeom>
              <a:noFill/>
            </p:spPr>
            <p:txBody>
              <a:bodyPr wrap="square" rtlCol="0">
                <a:spAutoFit/>
              </a:bodyPr>
              <a:lstStyle/>
              <a:p>
                <a:r>
                  <a:rPr lang="en-US" dirty="0" err="1"/>
                  <a:t>dS</a:t>
                </a:r>
                <a:endParaRPr lang="en-US" dirty="0"/>
              </a:p>
            </p:txBody>
          </p:sp>
          <p:sp>
            <p:nvSpPr>
              <p:cNvPr id="163" name="TextBox 162">
                <a:extLst>
                  <a:ext uri="{FF2B5EF4-FFF2-40B4-BE49-F238E27FC236}">
                    <a16:creationId xmlns:a16="http://schemas.microsoft.com/office/drawing/2014/main" id="{D83DE565-41C8-2D49-A156-8B2D56C2036E}"/>
                  </a:ext>
                </a:extLst>
              </p:cNvPr>
              <p:cNvSpPr txBox="1"/>
              <p:nvPr/>
            </p:nvSpPr>
            <p:spPr>
              <a:xfrm>
                <a:off x="1491432" y="5668613"/>
                <a:ext cx="406397" cy="461665"/>
              </a:xfrm>
              <a:prstGeom prst="rect">
                <a:avLst/>
              </a:prstGeom>
              <a:noFill/>
            </p:spPr>
            <p:txBody>
              <a:bodyPr wrap="square" rtlCol="0">
                <a:spAutoFit/>
              </a:bodyPr>
              <a:lstStyle/>
              <a:p>
                <a:r>
                  <a:rPr lang="en-US" dirty="0"/>
                  <a:t>C</a:t>
                </a:r>
              </a:p>
            </p:txBody>
          </p:sp>
        </p:grpSp>
        <p:cxnSp>
          <p:nvCxnSpPr>
            <p:cNvPr id="148" name="Straight Arrow Connector 147">
              <a:extLst>
                <a:ext uri="{FF2B5EF4-FFF2-40B4-BE49-F238E27FC236}">
                  <a16:creationId xmlns:a16="http://schemas.microsoft.com/office/drawing/2014/main" id="{D4116678-0AB9-5E4C-9292-4005C757286D}"/>
                </a:ext>
              </a:extLst>
            </p:cNvPr>
            <p:cNvCxnSpPr>
              <a:cxnSpLocks/>
            </p:cNvCxnSpPr>
            <p:nvPr/>
          </p:nvCxnSpPr>
          <p:spPr bwMode="auto">
            <a:xfrm flipH="1">
              <a:off x="1423899" y="2291331"/>
              <a:ext cx="581799" cy="0"/>
            </a:xfrm>
            <a:prstGeom prst="straightConnector1">
              <a:avLst/>
            </a:prstGeom>
            <a:solidFill>
              <a:schemeClr val="accent1"/>
            </a:solidFill>
            <a:ln w="34925" cap="flat" cmpd="sng" algn="ctr">
              <a:solidFill>
                <a:schemeClr val="accent6">
                  <a:lumMod val="75000"/>
                </a:schemeClr>
              </a:solidFill>
              <a:prstDash val="solid"/>
              <a:round/>
              <a:headEnd type="none" w="med" len="med"/>
              <a:tailEnd type="arrow"/>
            </a:ln>
            <a:effectLst/>
          </p:spPr>
        </p:cxnSp>
        <p:cxnSp>
          <p:nvCxnSpPr>
            <p:cNvPr id="149" name="Straight Arrow Connector 148">
              <a:extLst>
                <a:ext uri="{FF2B5EF4-FFF2-40B4-BE49-F238E27FC236}">
                  <a16:creationId xmlns:a16="http://schemas.microsoft.com/office/drawing/2014/main" id="{00D04FD4-876F-B34F-A4FE-EA18DBBC2253}"/>
                </a:ext>
              </a:extLst>
            </p:cNvPr>
            <p:cNvCxnSpPr>
              <a:cxnSpLocks/>
            </p:cNvCxnSpPr>
            <p:nvPr/>
          </p:nvCxnSpPr>
          <p:spPr bwMode="auto">
            <a:xfrm flipH="1">
              <a:off x="906023" y="2498922"/>
              <a:ext cx="581799" cy="0"/>
            </a:xfrm>
            <a:prstGeom prst="straightConnector1">
              <a:avLst/>
            </a:prstGeom>
            <a:solidFill>
              <a:schemeClr val="accent1"/>
            </a:solidFill>
            <a:ln w="34925" cap="flat" cmpd="sng" algn="ctr">
              <a:solidFill>
                <a:schemeClr val="accent6">
                  <a:lumMod val="75000"/>
                </a:schemeClr>
              </a:solidFill>
              <a:prstDash val="solid"/>
              <a:round/>
              <a:headEnd type="none" w="med" len="med"/>
              <a:tailEnd type="arrow"/>
            </a:ln>
            <a:effectLst/>
          </p:spPr>
        </p:cxnSp>
        <p:cxnSp>
          <p:nvCxnSpPr>
            <p:cNvPr id="150" name="Straight Arrow Connector 149">
              <a:extLst>
                <a:ext uri="{FF2B5EF4-FFF2-40B4-BE49-F238E27FC236}">
                  <a16:creationId xmlns:a16="http://schemas.microsoft.com/office/drawing/2014/main" id="{977156DC-42DE-9340-8BFE-8B2FFE7D7BF8}"/>
                </a:ext>
              </a:extLst>
            </p:cNvPr>
            <p:cNvCxnSpPr>
              <a:cxnSpLocks/>
            </p:cNvCxnSpPr>
            <p:nvPr/>
          </p:nvCxnSpPr>
          <p:spPr bwMode="auto">
            <a:xfrm flipH="1">
              <a:off x="899256" y="2772991"/>
              <a:ext cx="581799" cy="0"/>
            </a:xfrm>
            <a:prstGeom prst="straightConnector1">
              <a:avLst/>
            </a:prstGeom>
            <a:solidFill>
              <a:schemeClr val="accent1"/>
            </a:solidFill>
            <a:ln w="34925" cap="flat" cmpd="sng" algn="ctr">
              <a:solidFill>
                <a:schemeClr val="accent6">
                  <a:lumMod val="75000"/>
                </a:schemeClr>
              </a:solidFill>
              <a:prstDash val="solid"/>
              <a:round/>
              <a:headEnd type="none" w="med" len="med"/>
              <a:tailEnd type="arrow"/>
            </a:ln>
            <a:effectLst/>
          </p:spPr>
        </p:cxnSp>
        <p:cxnSp>
          <p:nvCxnSpPr>
            <p:cNvPr id="151" name="Straight Arrow Connector 150">
              <a:extLst>
                <a:ext uri="{FF2B5EF4-FFF2-40B4-BE49-F238E27FC236}">
                  <a16:creationId xmlns:a16="http://schemas.microsoft.com/office/drawing/2014/main" id="{9381ECAF-E46B-8A46-924F-AAF9DEDE6E69}"/>
                </a:ext>
              </a:extLst>
            </p:cNvPr>
            <p:cNvCxnSpPr>
              <a:cxnSpLocks/>
            </p:cNvCxnSpPr>
            <p:nvPr/>
          </p:nvCxnSpPr>
          <p:spPr bwMode="auto">
            <a:xfrm flipH="1">
              <a:off x="959104" y="2972479"/>
              <a:ext cx="581799" cy="0"/>
            </a:xfrm>
            <a:prstGeom prst="straightConnector1">
              <a:avLst/>
            </a:prstGeom>
            <a:solidFill>
              <a:schemeClr val="accent1"/>
            </a:solidFill>
            <a:ln w="34925" cap="flat" cmpd="sng" algn="ctr">
              <a:solidFill>
                <a:schemeClr val="accent6">
                  <a:lumMod val="75000"/>
                </a:schemeClr>
              </a:solidFill>
              <a:prstDash val="solid"/>
              <a:round/>
              <a:headEnd type="none" w="med" len="med"/>
              <a:tailEnd type="arrow"/>
            </a:ln>
            <a:effectLst/>
          </p:spPr>
        </p:cxnSp>
        <p:cxnSp>
          <p:nvCxnSpPr>
            <p:cNvPr id="154" name="Straight Arrow Connector 153">
              <a:extLst>
                <a:ext uri="{FF2B5EF4-FFF2-40B4-BE49-F238E27FC236}">
                  <a16:creationId xmlns:a16="http://schemas.microsoft.com/office/drawing/2014/main" id="{AA0BF24A-22E5-334A-95CC-C9CD6D66FBF3}"/>
                </a:ext>
              </a:extLst>
            </p:cNvPr>
            <p:cNvCxnSpPr>
              <a:cxnSpLocks/>
            </p:cNvCxnSpPr>
            <p:nvPr/>
          </p:nvCxnSpPr>
          <p:spPr bwMode="auto">
            <a:xfrm flipH="1">
              <a:off x="2211354" y="2297061"/>
              <a:ext cx="581799" cy="0"/>
            </a:xfrm>
            <a:prstGeom prst="straightConnector1">
              <a:avLst/>
            </a:prstGeom>
            <a:solidFill>
              <a:schemeClr val="accent1"/>
            </a:solidFill>
            <a:ln w="34925" cap="flat" cmpd="sng" algn="ctr">
              <a:solidFill>
                <a:schemeClr val="accent6">
                  <a:lumMod val="75000"/>
                </a:schemeClr>
              </a:solidFill>
              <a:prstDash val="solid"/>
              <a:round/>
              <a:headEnd type="none" w="med" len="med"/>
              <a:tailEnd type="none"/>
            </a:ln>
            <a:effectLst/>
          </p:spPr>
        </p:cxnSp>
        <p:cxnSp>
          <p:nvCxnSpPr>
            <p:cNvPr id="155" name="Straight Arrow Connector 154">
              <a:extLst>
                <a:ext uri="{FF2B5EF4-FFF2-40B4-BE49-F238E27FC236}">
                  <a16:creationId xmlns:a16="http://schemas.microsoft.com/office/drawing/2014/main" id="{28B20F57-F6A5-3D45-BE1E-883E99FB3B94}"/>
                </a:ext>
              </a:extLst>
            </p:cNvPr>
            <p:cNvCxnSpPr>
              <a:cxnSpLocks/>
            </p:cNvCxnSpPr>
            <p:nvPr/>
          </p:nvCxnSpPr>
          <p:spPr bwMode="auto">
            <a:xfrm flipH="1">
              <a:off x="1955381" y="2784412"/>
              <a:ext cx="581799" cy="0"/>
            </a:xfrm>
            <a:prstGeom prst="straightConnector1">
              <a:avLst/>
            </a:prstGeom>
            <a:solidFill>
              <a:schemeClr val="accent1"/>
            </a:solidFill>
            <a:ln w="34925" cap="flat" cmpd="sng" algn="ctr">
              <a:solidFill>
                <a:schemeClr val="accent6">
                  <a:lumMod val="75000"/>
                </a:schemeClr>
              </a:solidFill>
              <a:prstDash val="solid"/>
              <a:round/>
              <a:headEnd type="none" w="med" len="med"/>
              <a:tailEnd type="none"/>
            </a:ln>
            <a:effectLst/>
          </p:spPr>
        </p:cxnSp>
        <p:cxnSp>
          <p:nvCxnSpPr>
            <p:cNvPr id="156" name="Straight Arrow Connector 155">
              <a:extLst>
                <a:ext uri="{FF2B5EF4-FFF2-40B4-BE49-F238E27FC236}">
                  <a16:creationId xmlns:a16="http://schemas.microsoft.com/office/drawing/2014/main" id="{E1D6BDE3-3065-9349-AAB7-B68DBFE1F9E5}"/>
                </a:ext>
              </a:extLst>
            </p:cNvPr>
            <p:cNvCxnSpPr>
              <a:cxnSpLocks/>
            </p:cNvCxnSpPr>
            <p:nvPr/>
          </p:nvCxnSpPr>
          <p:spPr bwMode="auto">
            <a:xfrm flipH="1">
              <a:off x="1675113" y="2972479"/>
              <a:ext cx="581799" cy="0"/>
            </a:xfrm>
            <a:prstGeom prst="straightConnector1">
              <a:avLst/>
            </a:prstGeom>
            <a:solidFill>
              <a:schemeClr val="accent1"/>
            </a:solidFill>
            <a:ln w="34925" cap="flat" cmpd="sng" algn="ctr">
              <a:solidFill>
                <a:schemeClr val="accent6">
                  <a:lumMod val="75000"/>
                </a:schemeClr>
              </a:solidFill>
              <a:prstDash val="solid"/>
              <a:round/>
              <a:headEnd type="none" w="med" len="med"/>
              <a:tailEnd type="none"/>
            </a:ln>
            <a:effectLst/>
          </p:spPr>
        </p:cxnSp>
        <p:cxnSp>
          <p:nvCxnSpPr>
            <p:cNvPr id="158" name="Straight Arrow Connector 157">
              <a:extLst>
                <a:ext uri="{FF2B5EF4-FFF2-40B4-BE49-F238E27FC236}">
                  <a16:creationId xmlns:a16="http://schemas.microsoft.com/office/drawing/2014/main" id="{776D7055-82E8-DD4B-BAB5-A6B57887F87D}"/>
                </a:ext>
              </a:extLst>
            </p:cNvPr>
            <p:cNvCxnSpPr>
              <a:cxnSpLocks/>
            </p:cNvCxnSpPr>
            <p:nvPr/>
          </p:nvCxnSpPr>
          <p:spPr bwMode="auto">
            <a:xfrm flipH="1">
              <a:off x="2176468" y="2498922"/>
              <a:ext cx="581799" cy="0"/>
            </a:xfrm>
            <a:prstGeom prst="straightConnector1">
              <a:avLst/>
            </a:prstGeom>
            <a:solidFill>
              <a:schemeClr val="accent1"/>
            </a:solidFill>
            <a:ln w="34925" cap="flat" cmpd="sng" algn="ctr">
              <a:solidFill>
                <a:schemeClr val="accent6">
                  <a:lumMod val="75000"/>
                </a:schemeClr>
              </a:solidFill>
              <a:prstDash val="solid"/>
              <a:round/>
              <a:headEnd type="none" w="med" len="med"/>
              <a:tailEnd type="none"/>
            </a:ln>
            <a:effectLst/>
          </p:spPr>
        </p:cxnSp>
        <p:sp>
          <p:nvSpPr>
            <p:cNvPr id="159" name="TextBox 158">
              <a:extLst>
                <a:ext uri="{FF2B5EF4-FFF2-40B4-BE49-F238E27FC236}">
                  <a16:creationId xmlns:a16="http://schemas.microsoft.com/office/drawing/2014/main" id="{547D74A2-2CA6-7B46-BD21-4ACFE84E49A9}"/>
                </a:ext>
              </a:extLst>
            </p:cNvPr>
            <p:cNvSpPr txBox="1"/>
            <p:nvPr/>
          </p:nvSpPr>
          <p:spPr>
            <a:xfrm>
              <a:off x="2425945" y="1834599"/>
              <a:ext cx="317955" cy="461665"/>
            </a:xfrm>
            <a:prstGeom prst="rect">
              <a:avLst/>
            </a:prstGeom>
            <a:noFill/>
          </p:spPr>
          <p:txBody>
            <a:bodyPr wrap="square" rtlCol="0">
              <a:spAutoFit/>
            </a:bodyPr>
            <a:lstStyle/>
            <a:p>
              <a:r>
                <a:rPr lang="en-US" dirty="0">
                  <a:solidFill>
                    <a:srgbClr val="002060"/>
                  </a:solidFill>
                </a:rPr>
                <a:t>B</a:t>
              </a:r>
            </a:p>
          </p:txBody>
        </p:sp>
      </p:grpSp>
      <p:cxnSp>
        <p:nvCxnSpPr>
          <p:cNvPr id="169" name="Straight Arrow Connector 168">
            <a:extLst>
              <a:ext uri="{FF2B5EF4-FFF2-40B4-BE49-F238E27FC236}">
                <a16:creationId xmlns:a16="http://schemas.microsoft.com/office/drawing/2014/main" id="{4CC6C9DB-A7C8-9740-B6F4-7CADB63F66AA}"/>
              </a:ext>
            </a:extLst>
          </p:cNvPr>
          <p:cNvCxnSpPr>
            <a:cxnSpLocks/>
          </p:cNvCxnSpPr>
          <p:nvPr/>
        </p:nvCxnSpPr>
        <p:spPr bwMode="auto">
          <a:xfrm>
            <a:off x="7549421" y="3727630"/>
            <a:ext cx="0" cy="675426"/>
          </a:xfrm>
          <a:prstGeom prst="straightConnector1">
            <a:avLst/>
          </a:prstGeom>
          <a:solidFill>
            <a:schemeClr val="accent1"/>
          </a:solidFill>
          <a:ln w="12700" cap="flat" cmpd="sng" algn="ctr">
            <a:solidFill>
              <a:schemeClr val="tx1"/>
            </a:solidFill>
            <a:prstDash val="solid"/>
            <a:round/>
            <a:headEnd type="none" w="med" len="med"/>
            <a:tailEnd type="triangle"/>
          </a:ln>
          <a:effectLst/>
        </p:spPr>
      </p:cxnSp>
    </p:spTree>
    <p:extLst>
      <p:ext uri="{BB962C8B-B14F-4D97-AF65-F5344CB8AC3E}">
        <p14:creationId xmlns:p14="http://schemas.microsoft.com/office/powerpoint/2010/main" val="65834604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1" y="-9176"/>
            <a:ext cx="9143999" cy="707886"/>
          </a:xfrm>
          <a:prstGeom prst="rect">
            <a:avLst/>
          </a:prstGeom>
          <a:noFill/>
        </p:spPr>
        <p:txBody>
          <a:bodyPr wrap="square" rtlCol="0">
            <a:spAutoFit/>
          </a:bodyPr>
          <a:lstStyle/>
          <a:p>
            <a:pPr algn="ctr"/>
            <a:r>
              <a:rPr lang="en-US" sz="4000" dirty="0">
                <a:solidFill>
                  <a:schemeClr val="tx1">
                    <a:lumMod val="75000"/>
                    <a:lumOff val="25000"/>
                  </a:schemeClr>
                </a:solidFill>
                <a:latin typeface="Baskerville"/>
                <a:cs typeface="Baskerville"/>
              </a:rPr>
              <a:t>Time-varying flux of magnetic fields </a:t>
            </a:r>
          </a:p>
        </p:txBody>
      </p:sp>
      <p:grpSp>
        <p:nvGrpSpPr>
          <p:cNvPr id="15" name="Group 14"/>
          <p:cNvGrpSpPr/>
          <p:nvPr/>
        </p:nvGrpSpPr>
        <p:grpSpPr>
          <a:xfrm>
            <a:off x="-1" y="6349"/>
            <a:ext cx="9144000" cy="6850800"/>
            <a:chOff x="-1" y="6349"/>
            <a:chExt cx="9144000" cy="6850800"/>
          </a:xfrm>
        </p:grpSpPr>
        <p:sp>
          <p:nvSpPr>
            <p:cNvPr id="4" name="Rectangle 3"/>
            <p:cNvSpPr/>
            <p:nvPr/>
          </p:nvSpPr>
          <p:spPr>
            <a:xfrm>
              <a:off x="-1" y="6349"/>
              <a:ext cx="9144000" cy="6850800"/>
            </a:xfrm>
            <a:prstGeom prst="rect">
              <a:avLst/>
            </a:prstGeom>
            <a:no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 name="Straight Connector 5"/>
            <p:cNvCxnSpPr/>
            <p:nvPr/>
          </p:nvCxnSpPr>
          <p:spPr>
            <a:xfrm>
              <a:off x="234683" y="646587"/>
              <a:ext cx="8637855" cy="0"/>
            </a:xfrm>
            <a:prstGeom prst="line">
              <a:avLst/>
            </a:prstGeom>
            <a:ln>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234683" y="6187516"/>
              <a:ext cx="8637855" cy="0"/>
            </a:xfrm>
            <a:prstGeom prst="line">
              <a:avLst/>
            </a:prstGeom>
            <a:ln>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grpSp>
      <p:sp>
        <p:nvSpPr>
          <p:cNvPr id="2" name="TextBox 1"/>
          <p:cNvSpPr txBox="1"/>
          <p:nvPr/>
        </p:nvSpPr>
        <p:spPr>
          <a:xfrm>
            <a:off x="234683" y="3468891"/>
            <a:ext cx="8550083" cy="2677656"/>
          </a:xfrm>
          <a:prstGeom prst="rect">
            <a:avLst/>
          </a:prstGeom>
          <a:noFill/>
        </p:spPr>
        <p:txBody>
          <a:bodyPr wrap="square" rtlCol="0">
            <a:spAutoFit/>
          </a:bodyPr>
          <a:lstStyle/>
          <a:p>
            <a:r>
              <a:rPr lang="en-US" dirty="0"/>
              <a:t>Use Kelvin-Stokes’ theorem to convert the line integral to the curl of the electric field:</a:t>
            </a:r>
          </a:p>
          <a:p>
            <a:endParaRPr lang="en-US" dirty="0"/>
          </a:p>
          <a:p>
            <a:endParaRPr lang="en-US" dirty="0"/>
          </a:p>
          <a:p>
            <a:r>
              <a:rPr lang="en-US" dirty="0"/>
              <a:t>From this we see the curl of the electric field is: </a:t>
            </a:r>
          </a:p>
          <a:p>
            <a:endParaRPr lang="en-US" dirty="0"/>
          </a:p>
          <a:p>
            <a:r>
              <a:rPr lang="en-US" dirty="0"/>
              <a:t>If the magnetic field is unchanging then the curl is zero. </a:t>
            </a:r>
          </a:p>
        </p:txBody>
      </p:sp>
      <p:graphicFrame>
        <p:nvGraphicFramePr>
          <p:cNvPr id="33" name="Object 26"/>
          <p:cNvGraphicFramePr>
            <a:graphicFrameLocks noChangeAspect="1"/>
          </p:cNvGraphicFramePr>
          <p:nvPr>
            <p:extLst>
              <p:ext uri="{D42A27DB-BD31-4B8C-83A1-F6EECF244321}">
                <p14:modId xmlns:p14="http://schemas.microsoft.com/office/powerpoint/2010/main" val="3211517029"/>
              </p:ext>
            </p:extLst>
          </p:nvPr>
        </p:nvGraphicFramePr>
        <p:xfrm>
          <a:off x="2372371" y="4145247"/>
          <a:ext cx="3273425" cy="885825"/>
        </p:xfrm>
        <a:graphic>
          <a:graphicData uri="http://schemas.openxmlformats.org/presentationml/2006/ole">
            <mc:AlternateContent xmlns:mc="http://schemas.openxmlformats.org/markup-compatibility/2006">
              <mc:Choice xmlns:v="urn:schemas-microsoft-com:vml" Requires="v">
                <p:oleObj spid="_x0000_s6148" name="Equation" r:id="rId4" imgW="1676400" imgH="457200" progId="Equation.3">
                  <p:embed/>
                </p:oleObj>
              </mc:Choice>
              <mc:Fallback>
                <p:oleObj name="Equation" r:id="rId4" imgW="1676400" imgH="457200" progId="Equation.3">
                  <p:embed/>
                  <p:pic>
                    <p:nvPicPr>
                      <p:cNvPr id="33" name="Object 2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72371" y="4145247"/>
                        <a:ext cx="3273425" cy="885825"/>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graphicFrame>
        <p:nvGraphicFramePr>
          <p:cNvPr id="34" name="Object 25"/>
          <p:cNvGraphicFramePr>
            <a:graphicFrameLocks noChangeAspect="1"/>
          </p:cNvGraphicFramePr>
          <p:nvPr>
            <p:extLst>
              <p:ext uri="{D42A27DB-BD31-4B8C-83A1-F6EECF244321}">
                <p14:modId xmlns:p14="http://schemas.microsoft.com/office/powerpoint/2010/main" val="3081796121"/>
              </p:ext>
            </p:extLst>
          </p:nvPr>
        </p:nvGraphicFramePr>
        <p:xfrm>
          <a:off x="6310652" y="4664287"/>
          <a:ext cx="2251075" cy="887412"/>
        </p:xfrm>
        <a:graphic>
          <a:graphicData uri="http://schemas.openxmlformats.org/presentationml/2006/ole">
            <mc:AlternateContent xmlns:mc="http://schemas.openxmlformats.org/markup-compatibility/2006">
              <mc:Choice xmlns:v="urn:schemas-microsoft-com:vml" Requires="v">
                <p:oleObj spid="_x0000_s6149" name="Equation" r:id="rId6" imgW="1066800" imgH="419100" progId="Equation.3">
                  <p:embed/>
                </p:oleObj>
              </mc:Choice>
              <mc:Fallback>
                <p:oleObj name="Equation" r:id="rId6" imgW="1066800" imgH="419100" progId="Equation.3">
                  <p:embed/>
                  <p:pic>
                    <p:nvPicPr>
                      <p:cNvPr id="34" name="Object 2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10652" y="4664287"/>
                        <a:ext cx="2251075" cy="887412"/>
                      </a:xfrm>
                      <a:prstGeom prst="rect">
                        <a:avLst/>
                      </a:prstGeom>
                      <a:solidFill>
                        <a:srgbClr val="FFFF00"/>
                      </a:solidFill>
                      <a:ln w="9525">
                        <a:solidFill>
                          <a:srgbClr val="FF0000"/>
                        </a:solidFill>
                        <a:miter lim="800000"/>
                        <a:headEnd/>
                        <a:tailEnd/>
                      </a:ln>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2172529026"/>
              </p:ext>
            </p:extLst>
          </p:nvPr>
        </p:nvGraphicFramePr>
        <p:xfrm>
          <a:off x="2372371" y="745005"/>
          <a:ext cx="4140741" cy="1050188"/>
        </p:xfrm>
        <a:graphic>
          <a:graphicData uri="http://schemas.openxmlformats.org/presentationml/2006/ole">
            <mc:AlternateContent xmlns:mc="http://schemas.openxmlformats.org/markup-compatibility/2006">
              <mc:Choice xmlns:v="urn:schemas-microsoft-com:vml" Requires="v">
                <p:oleObj spid="_x0000_s6150" name="Equation" r:id="rId8" imgW="1752600" imgH="444500" progId="Equation.3">
                  <p:embed/>
                </p:oleObj>
              </mc:Choice>
              <mc:Fallback>
                <p:oleObj name="Equation" r:id="rId8" imgW="1752600" imgH="444500" progId="Equation.3">
                  <p:embed/>
                  <p:pic>
                    <p:nvPicPr>
                      <p:cNvPr id="7" name="Object 6"/>
                      <p:cNvPicPr/>
                      <p:nvPr/>
                    </p:nvPicPr>
                    <p:blipFill>
                      <a:blip r:embed="rId9"/>
                      <a:stretch>
                        <a:fillRect/>
                      </a:stretch>
                    </p:blipFill>
                    <p:spPr>
                      <a:xfrm>
                        <a:off x="2372371" y="745005"/>
                        <a:ext cx="4140741" cy="1050188"/>
                      </a:xfrm>
                      <a:prstGeom prst="rect">
                        <a:avLst/>
                      </a:prstGeom>
                      <a:solidFill>
                        <a:srgbClr val="FFFF00"/>
                      </a:solidFill>
                      <a:ln>
                        <a:solidFill>
                          <a:srgbClr val="FF0000"/>
                        </a:solidFill>
                      </a:ln>
                    </p:spPr>
                  </p:pic>
                </p:oleObj>
              </mc:Fallback>
            </mc:AlternateContent>
          </a:graphicData>
        </a:graphic>
      </p:graphicFrame>
      <p:pic>
        <p:nvPicPr>
          <p:cNvPr id="26" name="Picture 25"/>
          <p:cNvPicPr/>
          <p:nvPr/>
        </p:nvPicPr>
        <p:blipFill>
          <a:blip r:embed="rId10">
            <a:extLst>
              <a:ext uri="{28A0092B-C50C-407E-A947-70E740481C1C}">
                <a14:useLocalDpi xmlns:a14="http://schemas.microsoft.com/office/drawing/2010/main" val="0"/>
              </a:ext>
            </a:extLst>
          </a:blip>
          <a:stretch>
            <a:fillRect/>
          </a:stretch>
        </p:blipFill>
        <p:spPr>
          <a:xfrm>
            <a:off x="7137117" y="6218382"/>
            <a:ext cx="1753815" cy="625812"/>
          </a:xfrm>
          <a:prstGeom prst="rect">
            <a:avLst/>
          </a:prstGeom>
        </p:spPr>
      </p:pic>
      <p:sp>
        <p:nvSpPr>
          <p:cNvPr id="27" name="TextBox 26">
            <a:extLst>
              <a:ext uri="{FF2B5EF4-FFF2-40B4-BE49-F238E27FC236}">
                <a16:creationId xmlns:a16="http://schemas.microsoft.com/office/drawing/2014/main" id="{9ED61D1C-8394-7549-8F8F-B7CBC161088F}"/>
              </a:ext>
            </a:extLst>
          </p:cNvPr>
          <p:cNvSpPr txBox="1"/>
          <p:nvPr/>
        </p:nvSpPr>
        <p:spPr>
          <a:xfrm>
            <a:off x="194986" y="6187516"/>
            <a:ext cx="8677552" cy="400110"/>
          </a:xfrm>
          <a:prstGeom prst="rect">
            <a:avLst/>
          </a:prstGeom>
          <a:noFill/>
        </p:spPr>
        <p:txBody>
          <a:bodyPr wrap="square" rtlCol="0">
            <a:spAutoFit/>
          </a:bodyPr>
          <a:lstStyle/>
          <a:p>
            <a:r>
              <a:rPr lang="en-US" sz="2000" i="1" dirty="0">
                <a:latin typeface="Baskerville"/>
                <a:cs typeface="Baskerville"/>
              </a:rPr>
              <a:t>Dr. Charlotte Palmer/Prof. Gianluca Sarri</a:t>
            </a:r>
          </a:p>
        </p:txBody>
      </p:sp>
      <p:sp>
        <p:nvSpPr>
          <p:cNvPr id="28" name="Rounded Rectangle 27">
            <a:extLst>
              <a:ext uri="{FF2B5EF4-FFF2-40B4-BE49-F238E27FC236}">
                <a16:creationId xmlns:a16="http://schemas.microsoft.com/office/drawing/2014/main" id="{A3CBCBC0-4897-094F-B499-46EA0DA9DD88}"/>
              </a:ext>
            </a:extLst>
          </p:cNvPr>
          <p:cNvSpPr/>
          <p:nvPr/>
        </p:nvSpPr>
        <p:spPr>
          <a:xfrm>
            <a:off x="637267" y="1831668"/>
            <a:ext cx="7869461" cy="1637222"/>
          </a:xfrm>
          <a:prstGeom prst="roundRect">
            <a:avLst>
              <a:gd name="adj" fmla="val 4553"/>
            </a:avLst>
          </a:prstGeom>
          <a:ln>
            <a:solidFill>
              <a:schemeClr val="tx1"/>
            </a:solid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
        <p:nvSpPr>
          <p:cNvPr id="29" name="TextBox 28">
            <a:extLst>
              <a:ext uri="{FF2B5EF4-FFF2-40B4-BE49-F238E27FC236}">
                <a16:creationId xmlns:a16="http://schemas.microsoft.com/office/drawing/2014/main" id="{E393337C-0B57-6B41-97F7-4C2581433755}"/>
              </a:ext>
            </a:extLst>
          </p:cNvPr>
          <p:cNvSpPr txBox="1"/>
          <p:nvPr/>
        </p:nvSpPr>
        <p:spPr>
          <a:xfrm>
            <a:off x="637267" y="1818713"/>
            <a:ext cx="7869462" cy="1015663"/>
          </a:xfrm>
          <a:prstGeom prst="rect">
            <a:avLst/>
          </a:prstGeom>
          <a:noFill/>
        </p:spPr>
        <p:txBody>
          <a:bodyPr wrap="square" rtlCol="0">
            <a:spAutoFit/>
          </a:bodyPr>
          <a:lstStyle/>
          <a:p>
            <a:pPr algn="ctr"/>
            <a:r>
              <a:rPr lang="en-US" sz="2000" b="1" dirty="0"/>
              <a:t>Kelvin-Stokes’ theorem:</a:t>
            </a:r>
          </a:p>
          <a:p>
            <a:r>
              <a:rPr lang="en-US" sz="2000" dirty="0"/>
              <a:t>The line integral of a vector field, </a:t>
            </a:r>
            <a:r>
              <a:rPr lang="en-US" sz="2000" i="1" dirty="0"/>
              <a:t>F</a:t>
            </a:r>
            <a:r>
              <a:rPr lang="en-US" sz="2000" dirty="0"/>
              <a:t>, over a loop is equal to the flux of its curl through the enclosed surface.</a:t>
            </a:r>
          </a:p>
        </p:txBody>
      </p:sp>
      <p:sp>
        <p:nvSpPr>
          <p:cNvPr id="30" name="TextBox 29">
            <a:extLst>
              <a:ext uri="{FF2B5EF4-FFF2-40B4-BE49-F238E27FC236}">
                <a16:creationId xmlns:a16="http://schemas.microsoft.com/office/drawing/2014/main" id="{7EC9A9C5-4200-D848-9979-05BD1C1582FE}"/>
              </a:ext>
            </a:extLst>
          </p:cNvPr>
          <p:cNvSpPr txBox="1"/>
          <p:nvPr/>
        </p:nvSpPr>
        <p:spPr>
          <a:xfrm>
            <a:off x="6176992" y="3948639"/>
            <a:ext cx="2440092" cy="707886"/>
          </a:xfrm>
          <a:prstGeom prst="rect">
            <a:avLst/>
          </a:prstGeom>
          <a:noFill/>
        </p:spPr>
        <p:txBody>
          <a:bodyPr wrap="none" rtlCol="0">
            <a:spAutoFit/>
          </a:bodyPr>
          <a:lstStyle/>
          <a:p>
            <a:r>
              <a:rPr lang="en-US" sz="2000" dirty="0">
                <a:solidFill>
                  <a:srgbClr val="FF0000"/>
                </a:solidFill>
              </a:rPr>
              <a:t>Maxwell-Faraday law</a:t>
            </a:r>
          </a:p>
          <a:p>
            <a:r>
              <a:rPr lang="en-US" sz="2000" dirty="0">
                <a:solidFill>
                  <a:srgbClr val="FF0000"/>
                </a:solidFill>
              </a:rPr>
              <a:t>(differential form):</a:t>
            </a:r>
          </a:p>
        </p:txBody>
      </p:sp>
      <p:sp>
        <p:nvSpPr>
          <p:cNvPr id="18" name="TextBox 17">
            <a:extLst>
              <a:ext uri="{FF2B5EF4-FFF2-40B4-BE49-F238E27FC236}">
                <a16:creationId xmlns:a16="http://schemas.microsoft.com/office/drawing/2014/main" id="{E6A12637-5658-484E-8E49-3F5B0126F006}"/>
              </a:ext>
            </a:extLst>
          </p:cNvPr>
          <p:cNvSpPr txBox="1"/>
          <p:nvPr/>
        </p:nvSpPr>
        <p:spPr>
          <a:xfrm>
            <a:off x="6573243" y="729575"/>
            <a:ext cx="2440092" cy="707886"/>
          </a:xfrm>
          <a:prstGeom prst="rect">
            <a:avLst/>
          </a:prstGeom>
          <a:noFill/>
        </p:spPr>
        <p:txBody>
          <a:bodyPr wrap="none" rtlCol="0">
            <a:spAutoFit/>
          </a:bodyPr>
          <a:lstStyle/>
          <a:p>
            <a:r>
              <a:rPr lang="en-US" sz="2000" dirty="0">
                <a:solidFill>
                  <a:srgbClr val="FF0000"/>
                </a:solidFill>
              </a:rPr>
              <a:t>Maxwell-Faraday law</a:t>
            </a:r>
          </a:p>
          <a:p>
            <a:r>
              <a:rPr lang="en-US" sz="2000" dirty="0">
                <a:solidFill>
                  <a:srgbClr val="FF0000"/>
                </a:solidFill>
              </a:rPr>
              <a:t>(integral form):</a:t>
            </a:r>
          </a:p>
        </p:txBody>
      </p:sp>
      <p:sp>
        <p:nvSpPr>
          <p:cNvPr id="20" name="Rectangle 19">
            <a:extLst>
              <a:ext uri="{FF2B5EF4-FFF2-40B4-BE49-F238E27FC236}">
                <a16:creationId xmlns:a16="http://schemas.microsoft.com/office/drawing/2014/main" id="{39915EDE-7CCF-4E40-81EB-D52B35F88FC4}"/>
              </a:ext>
            </a:extLst>
          </p:cNvPr>
          <p:cNvSpPr/>
          <p:nvPr/>
        </p:nvSpPr>
        <p:spPr>
          <a:xfrm>
            <a:off x="2259613" y="4242811"/>
            <a:ext cx="3749698" cy="803786"/>
          </a:xfrm>
          <a:prstGeom prst="rect">
            <a:avLst/>
          </a:prstGeom>
          <a:ln w="25400">
            <a:solidFill>
              <a:schemeClr val="tx1"/>
            </a:solidFill>
            <a:prstDash val="sysDash"/>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
        <p:nvSpPr>
          <p:cNvPr id="21" name="Rectangle 20">
            <a:extLst>
              <a:ext uri="{FF2B5EF4-FFF2-40B4-BE49-F238E27FC236}">
                <a16:creationId xmlns:a16="http://schemas.microsoft.com/office/drawing/2014/main" id="{2638E442-B890-0446-AFDB-7A57917F560B}"/>
              </a:ext>
            </a:extLst>
          </p:cNvPr>
          <p:cNvSpPr/>
          <p:nvPr/>
        </p:nvSpPr>
        <p:spPr>
          <a:xfrm>
            <a:off x="3088443" y="2779717"/>
            <a:ext cx="3222209" cy="689174"/>
          </a:xfrm>
          <a:prstGeom prst="rect">
            <a:avLst/>
          </a:prstGeom>
          <a:ln w="25400">
            <a:solidFill>
              <a:schemeClr val="tx1"/>
            </a:solidFill>
            <a:prstDash val="sysDash"/>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pic>
        <p:nvPicPr>
          <p:cNvPr id="22" name="Picture 21">
            <a:extLst>
              <a:ext uri="{FF2B5EF4-FFF2-40B4-BE49-F238E27FC236}">
                <a16:creationId xmlns:a16="http://schemas.microsoft.com/office/drawing/2014/main" id="{A074242A-685F-384F-AF8C-A3D8E02ABC15}"/>
              </a:ext>
            </a:extLst>
          </p:cNvPr>
          <p:cNvPicPr>
            <a:picLocks noChangeAspect="1"/>
          </p:cNvPicPr>
          <p:nvPr/>
        </p:nvPicPr>
        <p:blipFill>
          <a:blip r:embed="rId11"/>
          <a:stretch>
            <a:fillRect/>
          </a:stretch>
        </p:blipFill>
        <p:spPr>
          <a:xfrm>
            <a:off x="3298328" y="2852793"/>
            <a:ext cx="2836582" cy="567316"/>
          </a:xfrm>
          <a:prstGeom prst="rect">
            <a:avLst/>
          </a:prstGeom>
        </p:spPr>
      </p:pic>
    </p:spTree>
    <p:extLst>
      <p:ext uri="{BB962C8B-B14F-4D97-AF65-F5344CB8AC3E}">
        <p14:creationId xmlns:p14="http://schemas.microsoft.com/office/powerpoint/2010/main" val="174824026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25595" y="669923"/>
            <a:ext cx="9177512" cy="5386090"/>
          </a:xfrm>
          <a:prstGeom prst="rect">
            <a:avLst/>
          </a:prstGeom>
          <a:noFill/>
        </p:spPr>
        <p:txBody>
          <a:bodyPr wrap="none" rtlCol="0">
            <a:spAutoFit/>
          </a:bodyPr>
          <a:lstStyle/>
          <a:p>
            <a:r>
              <a:rPr lang="en-US" dirty="0"/>
              <a:t>The magnetic field is defined in terms of a vector potential:</a:t>
            </a:r>
          </a:p>
          <a:p>
            <a:endParaRPr lang="en-US" dirty="0"/>
          </a:p>
          <a:p>
            <a:r>
              <a:rPr lang="en-US" dirty="0"/>
              <a:t>Substituting this in the new expression for the curl of E leads to:</a:t>
            </a:r>
          </a:p>
          <a:p>
            <a:endParaRPr lang="en-US" dirty="0"/>
          </a:p>
          <a:p>
            <a:endParaRPr lang="en-US" dirty="0"/>
          </a:p>
          <a:p>
            <a:endParaRPr lang="en-US" dirty="0"/>
          </a:p>
          <a:p>
            <a:r>
              <a:rPr lang="en-US" dirty="0"/>
              <a:t>Now, it is a mathematical identity that: </a:t>
            </a:r>
          </a:p>
          <a:p>
            <a:endParaRPr lang="en-US" dirty="0"/>
          </a:p>
          <a:p>
            <a:r>
              <a:rPr lang="en-US" dirty="0"/>
              <a:t>That implies that:</a:t>
            </a:r>
          </a:p>
          <a:p>
            <a:endParaRPr lang="en-US" dirty="0"/>
          </a:p>
          <a:p>
            <a:endParaRPr lang="en-US" dirty="0"/>
          </a:p>
          <a:p>
            <a:endParaRPr lang="en-US" dirty="0"/>
          </a:p>
          <a:p>
            <a:endParaRPr lang="en-US" dirty="0"/>
          </a:p>
          <a:p>
            <a:endParaRPr lang="en-US" sz="800" dirty="0"/>
          </a:p>
          <a:p>
            <a:r>
              <a:rPr lang="en-US" dirty="0"/>
              <a:t>for time-independent magnetic fields, we retrieve the electrostatic form.  </a:t>
            </a:r>
          </a:p>
        </p:txBody>
      </p:sp>
      <p:sp>
        <p:nvSpPr>
          <p:cNvPr id="10" name="TextBox 9"/>
          <p:cNvSpPr txBox="1"/>
          <p:nvPr/>
        </p:nvSpPr>
        <p:spPr>
          <a:xfrm>
            <a:off x="-1" y="-9176"/>
            <a:ext cx="9143999" cy="707886"/>
          </a:xfrm>
          <a:prstGeom prst="rect">
            <a:avLst/>
          </a:prstGeom>
          <a:noFill/>
        </p:spPr>
        <p:txBody>
          <a:bodyPr wrap="square" rtlCol="0">
            <a:spAutoFit/>
          </a:bodyPr>
          <a:lstStyle/>
          <a:p>
            <a:pPr algn="ctr"/>
            <a:r>
              <a:rPr lang="en-US" sz="4000" dirty="0">
                <a:solidFill>
                  <a:schemeClr val="tx1">
                    <a:lumMod val="75000"/>
                    <a:lumOff val="25000"/>
                  </a:schemeClr>
                </a:solidFill>
                <a:latin typeface="Baskerville"/>
                <a:cs typeface="Baskerville"/>
              </a:rPr>
              <a:t>Electric fields in terms of potentials</a:t>
            </a:r>
          </a:p>
        </p:txBody>
      </p:sp>
      <p:grpSp>
        <p:nvGrpSpPr>
          <p:cNvPr id="15" name="Group 14"/>
          <p:cNvGrpSpPr/>
          <p:nvPr/>
        </p:nvGrpSpPr>
        <p:grpSpPr>
          <a:xfrm>
            <a:off x="-1" y="6349"/>
            <a:ext cx="9144000" cy="6850800"/>
            <a:chOff x="-1" y="6349"/>
            <a:chExt cx="9144000" cy="6850800"/>
          </a:xfrm>
        </p:grpSpPr>
        <p:sp>
          <p:nvSpPr>
            <p:cNvPr id="4" name="Rectangle 3"/>
            <p:cNvSpPr/>
            <p:nvPr/>
          </p:nvSpPr>
          <p:spPr>
            <a:xfrm>
              <a:off x="-1" y="6349"/>
              <a:ext cx="9144000" cy="6850800"/>
            </a:xfrm>
            <a:prstGeom prst="rect">
              <a:avLst/>
            </a:prstGeom>
            <a:no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6" name="Straight Connector 5"/>
            <p:cNvCxnSpPr/>
            <p:nvPr/>
          </p:nvCxnSpPr>
          <p:spPr>
            <a:xfrm>
              <a:off x="234683" y="646587"/>
              <a:ext cx="8637855" cy="0"/>
            </a:xfrm>
            <a:prstGeom prst="line">
              <a:avLst/>
            </a:prstGeom>
            <a:ln>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234683" y="6187516"/>
              <a:ext cx="8637855" cy="0"/>
            </a:xfrm>
            <a:prstGeom prst="line">
              <a:avLst/>
            </a:prstGeom>
            <a:ln>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grpSp>
      <p:graphicFrame>
        <p:nvGraphicFramePr>
          <p:cNvPr id="35" name="Object 10"/>
          <p:cNvGraphicFramePr>
            <a:graphicFrameLocks noChangeAspect="1"/>
          </p:cNvGraphicFramePr>
          <p:nvPr>
            <p:extLst>
              <p:ext uri="{D42A27DB-BD31-4B8C-83A1-F6EECF244321}">
                <p14:modId xmlns:p14="http://schemas.microsoft.com/office/powerpoint/2010/main" val="980814158"/>
              </p:ext>
            </p:extLst>
          </p:nvPr>
        </p:nvGraphicFramePr>
        <p:xfrm>
          <a:off x="7484199" y="709763"/>
          <a:ext cx="1508125" cy="417513"/>
        </p:xfrm>
        <a:graphic>
          <a:graphicData uri="http://schemas.openxmlformats.org/presentationml/2006/ole">
            <mc:AlternateContent xmlns:mc="http://schemas.openxmlformats.org/markup-compatibility/2006">
              <mc:Choice xmlns:v="urn:schemas-microsoft-com:vml" Requires="v">
                <p:oleObj spid="_x0000_s7173" name="Equation" r:id="rId4" imgW="762000" imgH="215900" progId="Equation.DSMT4">
                  <p:embed/>
                </p:oleObj>
              </mc:Choice>
              <mc:Fallback>
                <p:oleObj name="Equation" r:id="rId4" imgW="762000" imgH="215900" progId="Equation.DSMT4">
                  <p:embed/>
                  <p:pic>
                    <p:nvPicPr>
                      <p:cNvPr id="35" name="Object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84199" y="709763"/>
                        <a:ext cx="1508125" cy="417513"/>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graphicFrame>
        <p:nvGraphicFramePr>
          <p:cNvPr id="36" name="Object 9"/>
          <p:cNvGraphicFramePr>
            <a:graphicFrameLocks noChangeAspect="1"/>
          </p:cNvGraphicFramePr>
          <p:nvPr>
            <p:extLst>
              <p:ext uri="{D42A27DB-BD31-4B8C-83A1-F6EECF244321}">
                <p14:modId xmlns:p14="http://schemas.microsoft.com/office/powerpoint/2010/main" val="1327192097"/>
              </p:ext>
            </p:extLst>
          </p:nvPr>
        </p:nvGraphicFramePr>
        <p:xfrm>
          <a:off x="214436" y="1795862"/>
          <a:ext cx="2598737" cy="798512"/>
        </p:xfrm>
        <a:graphic>
          <a:graphicData uri="http://schemas.openxmlformats.org/presentationml/2006/ole">
            <mc:AlternateContent xmlns:mc="http://schemas.openxmlformats.org/markup-compatibility/2006">
              <mc:Choice xmlns:v="urn:schemas-microsoft-com:vml" Requires="v">
                <p:oleObj spid="_x0000_s7174" name="Equation" r:id="rId6" imgW="1371600" imgH="419100" progId="Equation.DSMT4">
                  <p:embed/>
                </p:oleObj>
              </mc:Choice>
              <mc:Fallback>
                <p:oleObj name="Equation" r:id="rId6" imgW="1371600" imgH="419100" progId="Equation.DSMT4">
                  <p:embed/>
                  <p:pic>
                    <p:nvPicPr>
                      <p:cNvPr id="36" name="Object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4436" y="1795862"/>
                        <a:ext cx="2598737" cy="798512"/>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graphicFrame>
        <p:nvGraphicFramePr>
          <p:cNvPr id="37" name="Object 8"/>
          <p:cNvGraphicFramePr>
            <a:graphicFrameLocks noChangeAspect="1"/>
          </p:cNvGraphicFramePr>
          <p:nvPr>
            <p:extLst>
              <p:ext uri="{D42A27DB-BD31-4B8C-83A1-F6EECF244321}">
                <p14:modId xmlns:p14="http://schemas.microsoft.com/office/powerpoint/2010/main" val="8772932"/>
              </p:ext>
            </p:extLst>
          </p:nvPr>
        </p:nvGraphicFramePr>
        <p:xfrm>
          <a:off x="5722884" y="1790850"/>
          <a:ext cx="2559050" cy="795338"/>
        </p:xfrm>
        <a:graphic>
          <a:graphicData uri="http://schemas.openxmlformats.org/presentationml/2006/ole">
            <mc:AlternateContent xmlns:mc="http://schemas.openxmlformats.org/markup-compatibility/2006">
              <mc:Choice xmlns:v="urn:schemas-microsoft-com:vml" Requires="v">
                <p:oleObj spid="_x0000_s7175" name="Equation" r:id="rId8" imgW="1333500" imgH="419100" progId="Equation.DSMT4">
                  <p:embed/>
                </p:oleObj>
              </mc:Choice>
              <mc:Fallback>
                <p:oleObj name="Equation" r:id="rId8" imgW="1333500" imgH="419100" progId="Equation.DSMT4">
                  <p:embed/>
                  <p:pic>
                    <p:nvPicPr>
                      <p:cNvPr id="37" name="Object 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722884" y="1790850"/>
                        <a:ext cx="2559050" cy="795338"/>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graphicFrame>
        <p:nvGraphicFramePr>
          <p:cNvPr id="40" name="Object 21"/>
          <p:cNvGraphicFramePr>
            <a:graphicFrameLocks noChangeAspect="1"/>
          </p:cNvGraphicFramePr>
          <p:nvPr>
            <p:extLst>
              <p:ext uri="{D42A27DB-BD31-4B8C-83A1-F6EECF244321}">
                <p14:modId xmlns:p14="http://schemas.microsoft.com/office/powerpoint/2010/main" val="1424983755"/>
              </p:ext>
            </p:extLst>
          </p:nvPr>
        </p:nvGraphicFramePr>
        <p:xfrm>
          <a:off x="2484384" y="3646342"/>
          <a:ext cx="5797550" cy="1970087"/>
        </p:xfrm>
        <a:graphic>
          <a:graphicData uri="http://schemas.openxmlformats.org/presentationml/2006/ole">
            <mc:AlternateContent xmlns:mc="http://schemas.openxmlformats.org/markup-compatibility/2006">
              <mc:Choice xmlns:v="urn:schemas-microsoft-com:vml" Requires="v">
                <p:oleObj spid="_x0000_s7176" name="Equation" r:id="rId10" imgW="3225800" imgH="1104900" progId="Equation.DSMT4">
                  <p:embed/>
                </p:oleObj>
              </mc:Choice>
              <mc:Fallback>
                <p:oleObj name="Equation" r:id="rId10" imgW="3225800" imgH="1104900" progId="Equation.DSMT4">
                  <p:embed/>
                  <p:pic>
                    <p:nvPicPr>
                      <p:cNvPr id="40" name="Object 2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484384" y="3646342"/>
                        <a:ext cx="5797550" cy="1970087"/>
                      </a:xfrm>
                      <a:prstGeom prst="rect">
                        <a:avLst/>
                      </a:prstGeom>
                      <a:solidFill>
                        <a:srgbClr val="FFFF00"/>
                      </a:solidFill>
                    </p:spPr>
                  </p:pic>
                </p:oleObj>
              </mc:Fallback>
            </mc:AlternateContent>
          </a:graphicData>
        </a:graphic>
      </p:graphicFrame>
      <p:cxnSp>
        <p:nvCxnSpPr>
          <p:cNvPr id="14" name="Straight Arrow Connector 13"/>
          <p:cNvCxnSpPr/>
          <p:nvPr/>
        </p:nvCxnSpPr>
        <p:spPr bwMode="auto">
          <a:xfrm>
            <a:off x="3352903" y="2256963"/>
            <a:ext cx="1814147" cy="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pic>
        <p:nvPicPr>
          <p:cNvPr id="16" name="Picture 15"/>
          <p:cNvPicPr/>
          <p:nvPr/>
        </p:nvPicPr>
        <p:blipFill>
          <a:blip r:embed="rId12">
            <a:extLst>
              <a:ext uri="{28A0092B-C50C-407E-A947-70E740481C1C}">
                <a14:useLocalDpi xmlns:a14="http://schemas.microsoft.com/office/drawing/2010/main" val="0"/>
              </a:ext>
            </a:extLst>
          </a:blip>
          <a:stretch>
            <a:fillRect/>
          </a:stretch>
        </p:blipFill>
        <p:spPr>
          <a:xfrm>
            <a:off x="7137117" y="6218382"/>
            <a:ext cx="1753815" cy="625812"/>
          </a:xfrm>
          <a:prstGeom prst="rect">
            <a:avLst/>
          </a:prstGeom>
        </p:spPr>
      </p:pic>
      <p:sp>
        <p:nvSpPr>
          <p:cNvPr id="17" name="TextBox 16">
            <a:extLst>
              <a:ext uri="{FF2B5EF4-FFF2-40B4-BE49-F238E27FC236}">
                <a16:creationId xmlns:a16="http://schemas.microsoft.com/office/drawing/2014/main" id="{080C1374-1432-484D-927D-CA66934C74E3}"/>
              </a:ext>
            </a:extLst>
          </p:cNvPr>
          <p:cNvSpPr txBox="1"/>
          <p:nvPr/>
        </p:nvSpPr>
        <p:spPr>
          <a:xfrm>
            <a:off x="194986" y="6187516"/>
            <a:ext cx="8677552" cy="400110"/>
          </a:xfrm>
          <a:prstGeom prst="rect">
            <a:avLst/>
          </a:prstGeom>
          <a:noFill/>
        </p:spPr>
        <p:txBody>
          <a:bodyPr wrap="square" rtlCol="0">
            <a:spAutoFit/>
          </a:bodyPr>
          <a:lstStyle/>
          <a:p>
            <a:r>
              <a:rPr lang="en-US" sz="2000" i="1" dirty="0">
                <a:latin typeface="Baskerville"/>
                <a:cs typeface="Baskerville"/>
              </a:rPr>
              <a:t>Dr. Charlotte Palmer/Prof. Gianluca Sarri</a:t>
            </a:r>
          </a:p>
        </p:txBody>
      </p:sp>
      <p:sp>
        <p:nvSpPr>
          <p:cNvPr id="19" name="TextBox 18">
            <a:extLst>
              <a:ext uri="{FF2B5EF4-FFF2-40B4-BE49-F238E27FC236}">
                <a16:creationId xmlns:a16="http://schemas.microsoft.com/office/drawing/2014/main" id="{3A132FA8-B690-C042-9DF9-E4BFAFA814B4}"/>
              </a:ext>
            </a:extLst>
          </p:cNvPr>
          <p:cNvSpPr txBox="1"/>
          <p:nvPr/>
        </p:nvSpPr>
        <p:spPr>
          <a:xfrm>
            <a:off x="3182540" y="1884240"/>
            <a:ext cx="2101857" cy="400110"/>
          </a:xfrm>
          <a:prstGeom prst="rect">
            <a:avLst/>
          </a:prstGeom>
          <a:noFill/>
        </p:spPr>
        <p:txBody>
          <a:bodyPr wrap="none" rtlCol="0">
            <a:spAutoFit/>
          </a:bodyPr>
          <a:lstStyle/>
          <a:p>
            <a:r>
              <a:rPr lang="en-US" sz="2000" dirty="0">
                <a:solidFill>
                  <a:srgbClr val="00B050"/>
                </a:solidFill>
              </a:rPr>
              <a:t>Curl is distributive</a:t>
            </a:r>
          </a:p>
        </p:txBody>
      </p:sp>
      <p:pic>
        <p:nvPicPr>
          <p:cNvPr id="2" name="Picture 1">
            <a:extLst>
              <a:ext uri="{FF2B5EF4-FFF2-40B4-BE49-F238E27FC236}">
                <a16:creationId xmlns:a16="http://schemas.microsoft.com/office/drawing/2014/main" id="{36A049CC-CCAC-8C43-AAC4-1F3C4FC5D07B}"/>
              </a:ext>
            </a:extLst>
          </p:cNvPr>
          <p:cNvPicPr>
            <a:picLocks noChangeAspect="1"/>
          </p:cNvPicPr>
          <p:nvPr/>
        </p:nvPicPr>
        <p:blipFill>
          <a:blip r:embed="rId13"/>
          <a:stretch>
            <a:fillRect/>
          </a:stretch>
        </p:blipFill>
        <p:spPr>
          <a:xfrm>
            <a:off x="6172517" y="2853834"/>
            <a:ext cx="1929200" cy="293574"/>
          </a:xfrm>
          <a:prstGeom prst="rect">
            <a:avLst/>
          </a:prstGeom>
        </p:spPr>
      </p:pic>
      <p:sp>
        <p:nvSpPr>
          <p:cNvPr id="21" name="TextBox 20">
            <a:extLst>
              <a:ext uri="{FF2B5EF4-FFF2-40B4-BE49-F238E27FC236}">
                <a16:creationId xmlns:a16="http://schemas.microsoft.com/office/drawing/2014/main" id="{0CA6A0D9-8856-8C45-938B-E20A76571E50}"/>
              </a:ext>
            </a:extLst>
          </p:cNvPr>
          <p:cNvSpPr txBox="1"/>
          <p:nvPr/>
        </p:nvSpPr>
        <p:spPr>
          <a:xfrm>
            <a:off x="5110825" y="3119960"/>
            <a:ext cx="3881499" cy="584775"/>
          </a:xfrm>
          <a:prstGeom prst="rect">
            <a:avLst/>
          </a:prstGeom>
          <a:noFill/>
        </p:spPr>
        <p:txBody>
          <a:bodyPr wrap="square" rtlCol="0">
            <a:spAutoFit/>
          </a:bodyPr>
          <a:lstStyle/>
          <a:p>
            <a:pPr algn="ctr"/>
            <a:r>
              <a:rPr lang="en-US" sz="1600" dirty="0">
                <a:solidFill>
                  <a:srgbClr val="FF0000"/>
                </a:solidFill>
              </a:rPr>
              <a:t>This is needed here because our gradient should point to the increasing field</a:t>
            </a:r>
          </a:p>
        </p:txBody>
      </p:sp>
      <p:sp>
        <p:nvSpPr>
          <p:cNvPr id="22" name="Rounded Rectangle 21">
            <a:extLst>
              <a:ext uri="{FF2B5EF4-FFF2-40B4-BE49-F238E27FC236}">
                <a16:creationId xmlns:a16="http://schemas.microsoft.com/office/drawing/2014/main" id="{DF89CE98-EEB5-9A45-9AC6-069FE9EC6C17}"/>
              </a:ext>
            </a:extLst>
          </p:cNvPr>
          <p:cNvSpPr/>
          <p:nvPr/>
        </p:nvSpPr>
        <p:spPr>
          <a:xfrm>
            <a:off x="6833936" y="2753821"/>
            <a:ext cx="303181" cy="390881"/>
          </a:xfrm>
          <a:prstGeom prst="roundRect">
            <a:avLst>
              <a:gd name="adj" fmla="val 4553"/>
            </a:avLst>
          </a:prstGeom>
          <a:solidFill>
            <a:srgbClr val="FF0000">
              <a:alpha val="15279"/>
            </a:srgbClr>
          </a:solidFill>
          <a:ln>
            <a:no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
        <p:nvSpPr>
          <p:cNvPr id="23" name="Rectangle 22">
            <a:extLst>
              <a:ext uri="{FF2B5EF4-FFF2-40B4-BE49-F238E27FC236}">
                <a16:creationId xmlns:a16="http://schemas.microsoft.com/office/drawing/2014/main" id="{118A9C2D-7645-144F-A7FB-D93BE0BD5EAA}"/>
              </a:ext>
            </a:extLst>
          </p:cNvPr>
          <p:cNvSpPr/>
          <p:nvPr/>
        </p:nvSpPr>
        <p:spPr>
          <a:xfrm>
            <a:off x="5222831" y="2671017"/>
            <a:ext cx="3668101" cy="975323"/>
          </a:xfrm>
          <a:prstGeom prst="rect">
            <a:avLst/>
          </a:prstGeom>
          <a:ln w="25400">
            <a:solidFill>
              <a:schemeClr val="tx1"/>
            </a:solidFill>
            <a:prstDash val="sysDash"/>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Tree>
    <p:extLst>
      <p:ext uri="{BB962C8B-B14F-4D97-AF65-F5344CB8AC3E}">
        <p14:creationId xmlns:p14="http://schemas.microsoft.com/office/powerpoint/2010/main" val="164679464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1" y="-9176"/>
            <a:ext cx="9143999" cy="707886"/>
          </a:xfrm>
          <a:prstGeom prst="rect">
            <a:avLst/>
          </a:prstGeom>
          <a:noFill/>
        </p:spPr>
        <p:txBody>
          <a:bodyPr wrap="square" rtlCol="0">
            <a:spAutoFit/>
          </a:bodyPr>
          <a:lstStyle/>
          <a:p>
            <a:pPr algn="ctr"/>
            <a:r>
              <a:rPr lang="en-US" sz="4000" dirty="0">
                <a:solidFill>
                  <a:schemeClr val="tx1">
                    <a:lumMod val="75000"/>
                    <a:lumOff val="25000"/>
                  </a:schemeClr>
                </a:solidFill>
                <a:latin typeface="Baskerville"/>
                <a:cs typeface="Baskerville"/>
              </a:rPr>
              <a:t>Maxwell’s equation so far</a:t>
            </a:r>
          </a:p>
        </p:txBody>
      </p:sp>
      <p:grpSp>
        <p:nvGrpSpPr>
          <p:cNvPr id="15" name="Group 14"/>
          <p:cNvGrpSpPr/>
          <p:nvPr/>
        </p:nvGrpSpPr>
        <p:grpSpPr>
          <a:xfrm>
            <a:off x="-1" y="6349"/>
            <a:ext cx="9144000" cy="6850800"/>
            <a:chOff x="-1" y="6349"/>
            <a:chExt cx="9144000" cy="6850800"/>
          </a:xfrm>
        </p:grpSpPr>
        <p:sp>
          <p:nvSpPr>
            <p:cNvPr id="4" name="Rectangle 3"/>
            <p:cNvSpPr/>
            <p:nvPr/>
          </p:nvSpPr>
          <p:spPr>
            <a:xfrm>
              <a:off x="-1" y="6349"/>
              <a:ext cx="9144000" cy="6850800"/>
            </a:xfrm>
            <a:prstGeom prst="rect">
              <a:avLst/>
            </a:prstGeom>
            <a:no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 name="Straight Connector 5"/>
            <p:cNvCxnSpPr/>
            <p:nvPr/>
          </p:nvCxnSpPr>
          <p:spPr>
            <a:xfrm>
              <a:off x="234683" y="646587"/>
              <a:ext cx="8637855" cy="0"/>
            </a:xfrm>
            <a:prstGeom prst="line">
              <a:avLst/>
            </a:prstGeom>
            <a:ln>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234683" y="6187516"/>
              <a:ext cx="8637855" cy="0"/>
            </a:xfrm>
            <a:prstGeom prst="line">
              <a:avLst/>
            </a:prstGeom>
            <a:ln>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grpSp>
      <p:graphicFrame>
        <p:nvGraphicFramePr>
          <p:cNvPr id="30" name="Object 4"/>
          <p:cNvGraphicFramePr>
            <a:graphicFrameLocks noChangeAspect="1"/>
          </p:cNvGraphicFramePr>
          <p:nvPr>
            <p:extLst>
              <p:ext uri="{D42A27DB-BD31-4B8C-83A1-F6EECF244321}">
                <p14:modId xmlns:p14="http://schemas.microsoft.com/office/powerpoint/2010/main" val="1857076349"/>
              </p:ext>
            </p:extLst>
          </p:nvPr>
        </p:nvGraphicFramePr>
        <p:xfrm>
          <a:off x="3913851" y="905885"/>
          <a:ext cx="1470025" cy="542925"/>
        </p:xfrm>
        <a:graphic>
          <a:graphicData uri="http://schemas.openxmlformats.org/presentationml/2006/ole">
            <mc:AlternateContent xmlns:mc="http://schemas.openxmlformats.org/markup-compatibility/2006">
              <mc:Choice xmlns:v="urn:schemas-microsoft-com:vml" Requires="v">
                <p:oleObj spid="_x0000_s8200" name="Equation" r:id="rId4" imgW="546100" imgH="203200" progId="Equation.DSMT4">
                  <p:embed/>
                </p:oleObj>
              </mc:Choice>
              <mc:Fallback>
                <p:oleObj name="Equation" r:id="rId4" imgW="546100" imgH="203200" progId="Equation.DSMT4">
                  <p:embed/>
                  <p:pic>
                    <p:nvPicPr>
                      <p:cNvPr id="3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13851" y="905885"/>
                        <a:ext cx="1470025" cy="542925"/>
                      </a:xfrm>
                      <a:prstGeom prst="rect">
                        <a:avLst/>
                      </a:prstGeom>
                      <a:solidFill>
                        <a:srgbClr val="FFFFFF"/>
                      </a:solidFill>
                    </p:spPr>
                  </p:pic>
                </p:oleObj>
              </mc:Fallback>
            </mc:AlternateContent>
          </a:graphicData>
        </a:graphic>
      </p:graphicFrame>
      <p:graphicFrame>
        <p:nvGraphicFramePr>
          <p:cNvPr id="32" name="Object 7"/>
          <p:cNvGraphicFramePr>
            <a:graphicFrameLocks noChangeAspect="1"/>
          </p:cNvGraphicFramePr>
          <p:nvPr>
            <p:extLst>
              <p:ext uri="{D42A27DB-BD31-4B8C-83A1-F6EECF244321}">
                <p14:modId xmlns:p14="http://schemas.microsoft.com/office/powerpoint/2010/main" val="3786901605"/>
              </p:ext>
            </p:extLst>
          </p:nvPr>
        </p:nvGraphicFramePr>
        <p:xfrm>
          <a:off x="195885" y="955675"/>
          <a:ext cx="1609725" cy="503238"/>
        </p:xfrm>
        <a:graphic>
          <a:graphicData uri="http://schemas.openxmlformats.org/presentationml/2006/ole">
            <mc:AlternateContent xmlns:mc="http://schemas.openxmlformats.org/markup-compatibility/2006">
              <mc:Choice xmlns:v="urn:schemas-microsoft-com:vml" Requires="v">
                <p:oleObj spid="_x0000_s8201" name="Equation" r:id="rId6" imgW="635000" imgH="203200" progId="Equation.3">
                  <p:embed/>
                </p:oleObj>
              </mc:Choice>
              <mc:Fallback>
                <p:oleObj name="Equation" r:id="rId6" imgW="635000" imgH="203200" progId="Equation.3">
                  <p:embed/>
                  <p:pic>
                    <p:nvPicPr>
                      <p:cNvPr id="32" name="Object 7"/>
                      <p:cNvPicPr>
                        <a:picLocks noChangeAspect="1" noChangeArrowheads="1"/>
                      </p:cNvPicPr>
                      <p:nvPr/>
                    </p:nvPicPr>
                    <p:blipFill>
                      <a:blip r:embed="rId7"/>
                      <a:srcRect/>
                      <a:stretch>
                        <a:fillRect/>
                      </a:stretch>
                    </p:blipFill>
                    <p:spPr bwMode="auto">
                      <a:xfrm>
                        <a:off x="195885" y="955675"/>
                        <a:ext cx="1609725" cy="503238"/>
                      </a:xfrm>
                      <a:prstGeom prst="rect">
                        <a:avLst/>
                      </a:prstGeom>
                      <a:solidFill>
                        <a:srgbClr val="FFFFFF"/>
                      </a:solidFill>
                    </p:spPr>
                  </p:pic>
                </p:oleObj>
              </mc:Fallback>
            </mc:AlternateContent>
          </a:graphicData>
        </a:graphic>
      </p:graphicFrame>
      <p:sp>
        <p:nvSpPr>
          <p:cNvPr id="7" name="TextBox 6"/>
          <p:cNvSpPr txBox="1"/>
          <p:nvPr/>
        </p:nvSpPr>
        <p:spPr>
          <a:xfrm>
            <a:off x="251189" y="1758547"/>
            <a:ext cx="8565165" cy="4339650"/>
          </a:xfrm>
          <a:prstGeom prst="rect">
            <a:avLst/>
          </a:prstGeom>
          <a:noFill/>
        </p:spPr>
        <p:txBody>
          <a:bodyPr wrap="none" rtlCol="0">
            <a:spAutoFit/>
          </a:bodyPr>
          <a:lstStyle/>
          <a:p>
            <a:r>
              <a:rPr lang="en-US" dirty="0"/>
              <a:t>with the material equations:</a:t>
            </a:r>
          </a:p>
          <a:p>
            <a:endParaRPr lang="en-US" dirty="0"/>
          </a:p>
          <a:p>
            <a:endParaRPr lang="en-US" dirty="0"/>
          </a:p>
          <a:p>
            <a:endParaRPr lang="en-US" dirty="0"/>
          </a:p>
          <a:p>
            <a:r>
              <a:rPr lang="en-US" dirty="0"/>
              <a:t>and the Lorentz force:</a:t>
            </a:r>
          </a:p>
          <a:p>
            <a:endParaRPr lang="en-US" dirty="0"/>
          </a:p>
          <a:p>
            <a:endParaRPr lang="en-US" dirty="0"/>
          </a:p>
          <a:p>
            <a:endParaRPr lang="en-US" dirty="0"/>
          </a:p>
          <a:p>
            <a:r>
              <a:rPr lang="en-US" dirty="0">
                <a:solidFill>
                  <a:srgbClr val="FF0000"/>
                </a:solidFill>
              </a:rPr>
              <a:t>If time-varying B fields induce an electric field, can we also expect</a:t>
            </a:r>
          </a:p>
          <a:p>
            <a:r>
              <a:rPr lang="en-US" dirty="0">
                <a:solidFill>
                  <a:srgbClr val="FF0000"/>
                </a:solidFill>
              </a:rPr>
              <a:t>the opposite (time-varying electric field inducing a magnetic field)?</a:t>
            </a:r>
          </a:p>
          <a:p>
            <a:endParaRPr lang="en-US" sz="1200" dirty="0">
              <a:solidFill>
                <a:srgbClr val="FF0000"/>
              </a:solidFill>
            </a:endParaRPr>
          </a:p>
          <a:p>
            <a:r>
              <a:rPr lang="en-US" dirty="0">
                <a:solidFill>
                  <a:srgbClr val="FF0000"/>
                </a:solidFill>
              </a:rPr>
              <a:t>In other words, should we also refine the equation:                         ? </a:t>
            </a:r>
          </a:p>
        </p:txBody>
      </p:sp>
      <p:graphicFrame>
        <p:nvGraphicFramePr>
          <p:cNvPr id="35" name="Object 6"/>
          <p:cNvGraphicFramePr>
            <a:graphicFrameLocks noChangeAspect="1"/>
          </p:cNvGraphicFramePr>
          <p:nvPr>
            <p:extLst>
              <p:ext uri="{D42A27DB-BD31-4B8C-83A1-F6EECF244321}">
                <p14:modId xmlns:p14="http://schemas.microsoft.com/office/powerpoint/2010/main" val="3109869442"/>
              </p:ext>
            </p:extLst>
          </p:nvPr>
        </p:nvGraphicFramePr>
        <p:xfrm>
          <a:off x="3526706" y="2562840"/>
          <a:ext cx="2271713" cy="417513"/>
        </p:xfrm>
        <a:graphic>
          <a:graphicData uri="http://schemas.openxmlformats.org/presentationml/2006/ole">
            <mc:AlternateContent xmlns:mc="http://schemas.openxmlformats.org/markup-compatibility/2006">
              <mc:Choice xmlns:v="urn:schemas-microsoft-com:vml" Requires="v">
                <p:oleObj spid="_x0000_s8202" name="Equation" r:id="rId8" imgW="1079500" imgH="203200" progId="Equation.DSMT4">
                  <p:embed/>
                </p:oleObj>
              </mc:Choice>
              <mc:Fallback>
                <p:oleObj name="Equation" r:id="rId8" imgW="1079500" imgH="203200" progId="Equation.DSMT4">
                  <p:embed/>
                  <p:pic>
                    <p:nvPicPr>
                      <p:cNvPr id="35" name="Object 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526706" y="2562840"/>
                        <a:ext cx="2271713" cy="417513"/>
                      </a:xfrm>
                      <a:prstGeom prst="rect">
                        <a:avLst/>
                      </a:prstGeom>
                      <a:solidFill>
                        <a:srgbClr val="FFFFFF"/>
                      </a:solidFill>
                    </p:spPr>
                  </p:pic>
                </p:oleObj>
              </mc:Fallback>
            </mc:AlternateContent>
          </a:graphicData>
        </a:graphic>
      </p:graphicFrame>
      <p:graphicFrame>
        <p:nvGraphicFramePr>
          <p:cNvPr id="36" name="Object 7"/>
          <p:cNvGraphicFramePr>
            <a:graphicFrameLocks noChangeAspect="1"/>
          </p:cNvGraphicFramePr>
          <p:nvPr>
            <p:extLst>
              <p:ext uri="{D42A27DB-BD31-4B8C-83A1-F6EECF244321}">
                <p14:modId xmlns:p14="http://schemas.microsoft.com/office/powerpoint/2010/main" val="2141354512"/>
              </p:ext>
            </p:extLst>
          </p:nvPr>
        </p:nvGraphicFramePr>
        <p:xfrm>
          <a:off x="339006" y="2526839"/>
          <a:ext cx="3048000" cy="454025"/>
        </p:xfrm>
        <a:graphic>
          <a:graphicData uri="http://schemas.openxmlformats.org/presentationml/2006/ole">
            <mc:AlternateContent xmlns:mc="http://schemas.openxmlformats.org/markup-compatibility/2006">
              <mc:Choice xmlns:v="urn:schemas-microsoft-com:vml" Requires="v">
                <p:oleObj spid="_x0000_s8203" name="Equation" r:id="rId10" imgW="1333500" imgH="203200" progId="Equation.3">
                  <p:embed/>
                </p:oleObj>
              </mc:Choice>
              <mc:Fallback>
                <p:oleObj name="Equation" r:id="rId10" imgW="1333500" imgH="203200" progId="Equation.3">
                  <p:embed/>
                  <p:pic>
                    <p:nvPicPr>
                      <p:cNvPr id="36" name="Object 7"/>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39006" y="2526839"/>
                        <a:ext cx="3048000" cy="454025"/>
                      </a:xfrm>
                      <a:prstGeom prst="rect">
                        <a:avLst/>
                      </a:prstGeom>
                      <a:solidFill>
                        <a:srgbClr val="FFFFFF"/>
                      </a:solidFill>
                    </p:spPr>
                  </p:pic>
                </p:oleObj>
              </mc:Fallback>
            </mc:AlternateContent>
          </a:graphicData>
        </a:graphic>
      </p:graphicFrame>
      <p:graphicFrame>
        <p:nvGraphicFramePr>
          <p:cNvPr id="37" name="Object 8"/>
          <p:cNvGraphicFramePr>
            <a:graphicFrameLocks noChangeAspect="1"/>
          </p:cNvGraphicFramePr>
          <p:nvPr>
            <p:extLst>
              <p:ext uri="{D42A27DB-BD31-4B8C-83A1-F6EECF244321}">
                <p14:modId xmlns:p14="http://schemas.microsoft.com/office/powerpoint/2010/main" val="3057286885"/>
              </p:ext>
            </p:extLst>
          </p:nvPr>
        </p:nvGraphicFramePr>
        <p:xfrm>
          <a:off x="328259" y="3703720"/>
          <a:ext cx="2405063" cy="860425"/>
        </p:xfrm>
        <a:graphic>
          <a:graphicData uri="http://schemas.openxmlformats.org/presentationml/2006/ole">
            <mc:AlternateContent xmlns:mc="http://schemas.openxmlformats.org/markup-compatibility/2006">
              <mc:Choice xmlns:v="urn:schemas-microsoft-com:vml" Requires="v">
                <p:oleObj spid="_x0000_s8204" name="Equation" r:id="rId12" imgW="1143000" imgH="419100" progId="Equation.3">
                  <p:embed/>
                </p:oleObj>
              </mc:Choice>
              <mc:Fallback>
                <p:oleObj name="Equation" r:id="rId12" imgW="1143000" imgH="419100" progId="Equation.3">
                  <p:embed/>
                  <p:pic>
                    <p:nvPicPr>
                      <p:cNvPr id="37" name="Object 8"/>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28259" y="3703720"/>
                        <a:ext cx="2405063" cy="860425"/>
                      </a:xfrm>
                      <a:prstGeom prst="rect">
                        <a:avLst/>
                      </a:prstGeom>
                      <a:solidFill>
                        <a:srgbClr val="FFFFFF"/>
                      </a:solidFill>
                    </p:spPr>
                  </p:pic>
                </p:oleObj>
              </mc:Fallback>
            </mc:AlternateContent>
          </a:graphicData>
        </a:graphic>
      </p:graphicFrame>
      <p:graphicFrame>
        <p:nvGraphicFramePr>
          <p:cNvPr id="38" name="Object 2"/>
          <p:cNvGraphicFramePr>
            <a:graphicFrameLocks noChangeAspect="1"/>
          </p:cNvGraphicFramePr>
          <p:nvPr>
            <p:extLst>
              <p:ext uri="{D42A27DB-BD31-4B8C-83A1-F6EECF244321}">
                <p14:modId xmlns:p14="http://schemas.microsoft.com/office/powerpoint/2010/main" val="402226071"/>
              </p:ext>
            </p:extLst>
          </p:nvPr>
        </p:nvGraphicFramePr>
        <p:xfrm>
          <a:off x="6557586" y="5546854"/>
          <a:ext cx="1812925" cy="592137"/>
        </p:xfrm>
        <a:graphic>
          <a:graphicData uri="http://schemas.openxmlformats.org/presentationml/2006/ole">
            <mc:AlternateContent xmlns:mc="http://schemas.openxmlformats.org/markup-compatibility/2006">
              <mc:Choice xmlns:v="urn:schemas-microsoft-com:vml" Requires="v">
                <p:oleObj spid="_x0000_s8205" name="Equation" r:id="rId14" imgW="736600" imgH="241300" progId="Equation.3">
                  <p:embed/>
                </p:oleObj>
              </mc:Choice>
              <mc:Fallback>
                <p:oleObj name="Equation" r:id="rId14" imgW="736600" imgH="241300" progId="Equation.3">
                  <p:embed/>
                  <p:pic>
                    <p:nvPicPr>
                      <p:cNvPr id="38" name="Object 2"/>
                      <p:cNvPicPr>
                        <a:picLocks noChangeAspect="1" noChangeArrowheads="1"/>
                      </p:cNvPicPr>
                      <p:nvPr/>
                    </p:nvPicPr>
                    <p:blipFill>
                      <a:blip r:embed="rId15"/>
                      <a:srcRect/>
                      <a:stretch>
                        <a:fillRect/>
                      </a:stretch>
                    </p:blipFill>
                    <p:spPr bwMode="auto">
                      <a:xfrm>
                        <a:off x="6557586" y="5546854"/>
                        <a:ext cx="1812925" cy="592137"/>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pic>
        <p:nvPicPr>
          <p:cNvPr id="17" name="Picture 16"/>
          <p:cNvPicPr/>
          <p:nvPr/>
        </p:nvPicPr>
        <p:blipFill>
          <a:blip r:embed="rId16">
            <a:extLst>
              <a:ext uri="{28A0092B-C50C-407E-A947-70E740481C1C}">
                <a14:useLocalDpi xmlns:a14="http://schemas.microsoft.com/office/drawing/2010/main" val="0"/>
              </a:ext>
            </a:extLst>
          </a:blip>
          <a:stretch>
            <a:fillRect/>
          </a:stretch>
        </p:blipFill>
        <p:spPr>
          <a:xfrm>
            <a:off x="7137117" y="6218382"/>
            <a:ext cx="1753815" cy="625812"/>
          </a:xfrm>
          <a:prstGeom prst="rect">
            <a:avLst/>
          </a:prstGeom>
        </p:spPr>
      </p:pic>
      <p:sp>
        <p:nvSpPr>
          <p:cNvPr id="19" name="TextBox 18">
            <a:extLst>
              <a:ext uri="{FF2B5EF4-FFF2-40B4-BE49-F238E27FC236}">
                <a16:creationId xmlns:a16="http://schemas.microsoft.com/office/drawing/2014/main" id="{3E617F7C-375B-FA42-A4E5-57BA69E2C081}"/>
              </a:ext>
            </a:extLst>
          </p:cNvPr>
          <p:cNvSpPr txBox="1"/>
          <p:nvPr/>
        </p:nvSpPr>
        <p:spPr>
          <a:xfrm>
            <a:off x="194986" y="6187516"/>
            <a:ext cx="8677552" cy="400110"/>
          </a:xfrm>
          <a:prstGeom prst="rect">
            <a:avLst/>
          </a:prstGeom>
          <a:noFill/>
        </p:spPr>
        <p:txBody>
          <a:bodyPr wrap="square" rtlCol="0">
            <a:spAutoFit/>
          </a:bodyPr>
          <a:lstStyle/>
          <a:p>
            <a:r>
              <a:rPr lang="en-US" sz="2000" i="1" dirty="0">
                <a:latin typeface="Baskerville"/>
                <a:cs typeface="Baskerville"/>
              </a:rPr>
              <a:t>Dr. Charlotte Palmer/Prof. Gianluca Sarri</a:t>
            </a:r>
          </a:p>
        </p:txBody>
      </p:sp>
      <p:graphicFrame>
        <p:nvGraphicFramePr>
          <p:cNvPr id="18" name="Object 25">
            <a:extLst>
              <a:ext uri="{FF2B5EF4-FFF2-40B4-BE49-F238E27FC236}">
                <a16:creationId xmlns:a16="http://schemas.microsoft.com/office/drawing/2014/main" id="{303B09B7-7FC8-BC4F-9A1C-6DA54364FE3E}"/>
              </a:ext>
            </a:extLst>
          </p:cNvPr>
          <p:cNvGraphicFramePr>
            <a:graphicFrameLocks noChangeAspect="1"/>
          </p:cNvGraphicFramePr>
          <p:nvPr>
            <p:extLst>
              <p:ext uri="{D42A27DB-BD31-4B8C-83A1-F6EECF244321}">
                <p14:modId xmlns:p14="http://schemas.microsoft.com/office/powerpoint/2010/main" val="121937872"/>
              </p:ext>
            </p:extLst>
          </p:nvPr>
        </p:nvGraphicFramePr>
        <p:xfrm>
          <a:off x="6621463" y="763588"/>
          <a:ext cx="2251075" cy="887412"/>
        </p:xfrm>
        <a:graphic>
          <a:graphicData uri="http://schemas.openxmlformats.org/presentationml/2006/ole">
            <mc:AlternateContent xmlns:mc="http://schemas.openxmlformats.org/markup-compatibility/2006">
              <mc:Choice xmlns:v="urn:schemas-microsoft-com:vml" Requires="v">
                <p:oleObj spid="_x0000_s8206" name="Equation" r:id="rId17" imgW="1066800" imgH="419100" progId="Equation.3">
                  <p:embed/>
                </p:oleObj>
              </mc:Choice>
              <mc:Fallback>
                <p:oleObj name="Equation" r:id="rId17" imgW="1066800" imgH="419100" progId="Equation.3">
                  <p:embed/>
                  <p:pic>
                    <p:nvPicPr>
                      <p:cNvPr id="18" name="Object 25">
                        <a:extLst>
                          <a:ext uri="{FF2B5EF4-FFF2-40B4-BE49-F238E27FC236}">
                            <a16:creationId xmlns:a16="http://schemas.microsoft.com/office/drawing/2014/main" id="{303B09B7-7FC8-BC4F-9A1C-6DA54364FE3E}"/>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6621463" y="763588"/>
                        <a:ext cx="2251075" cy="887412"/>
                      </a:xfrm>
                      <a:prstGeom prst="rect">
                        <a:avLst/>
                      </a:prstGeom>
                      <a:solidFill>
                        <a:srgbClr val="FFFF00"/>
                      </a:solidFill>
                      <a:ln w="9525">
                        <a:solidFill>
                          <a:srgbClr val="FF0000"/>
                        </a:solidFill>
                        <a:miter lim="800000"/>
                        <a:headEnd/>
                        <a:tailEnd/>
                      </a:ln>
                    </p:spPr>
                  </p:pic>
                </p:oleObj>
              </mc:Fallback>
            </mc:AlternateContent>
          </a:graphicData>
        </a:graphic>
      </p:graphicFrame>
    </p:spTree>
    <p:extLst>
      <p:ext uri="{BB962C8B-B14F-4D97-AF65-F5344CB8AC3E}">
        <p14:creationId xmlns:p14="http://schemas.microsoft.com/office/powerpoint/2010/main" val="164679464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E7B4AE85-5F32-1146-AA7F-16D8A182D9C5}"/>
              </a:ext>
            </a:extLst>
          </p:cNvPr>
          <p:cNvSpPr txBox="1"/>
          <p:nvPr/>
        </p:nvSpPr>
        <p:spPr>
          <a:xfrm>
            <a:off x="234683" y="1436997"/>
            <a:ext cx="5897285" cy="2677656"/>
          </a:xfrm>
          <a:prstGeom prst="rect">
            <a:avLst/>
          </a:prstGeom>
          <a:noFill/>
        </p:spPr>
        <p:txBody>
          <a:bodyPr wrap="square" rtlCol="0">
            <a:spAutoFit/>
          </a:bodyPr>
          <a:lstStyle/>
          <a:p>
            <a:r>
              <a:rPr lang="en-US" dirty="0"/>
              <a:t>If we take the divergence of this equation:</a:t>
            </a:r>
          </a:p>
          <a:p>
            <a:endParaRPr lang="en-US" dirty="0"/>
          </a:p>
          <a:p>
            <a:endParaRPr lang="en-US" dirty="0"/>
          </a:p>
          <a:p>
            <a:endParaRPr lang="en-US" dirty="0"/>
          </a:p>
          <a:p>
            <a:r>
              <a:rPr lang="en-US" dirty="0"/>
              <a:t>The left-hand side is identically zero (divergence of the curl of a vector is always zero, regardless of the vector).</a:t>
            </a:r>
          </a:p>
        </p:txBody>
      </p:sp>
      <p:pic>
        <p:nvPicPr>
          <p:cNvPr id="27" name="Picture 26">
            <a:extLst>
              <a:ext uri="{FF2B5EF4-FFF2-40B4-BE49-F238E27FC236}">
                <a16:creationId xmlns:a16="http://schemas.microsoft.com/office/drawing/2014/main" id="{3E032CBE-8D6C-DA4A-9EBA-45C39E76069B}"/>
              </a:ext>
            </a:extLst>
          </p:cNvPr>
          <p:cNvPicPr>
            <a:picLocks noChangeAspect="1"/>
          </p:cNvPicPr>
          <p:nvPr/>
        </p:nvPicPr>
        <p:blipFill>
          <a:blip r:embed="rId4"/>
          <a:stretch>
            <a:fillRect/>
          </a:stretch>
        </p:blipFill>
        <p:spPr>
          <a:xfrm>
            <a:off x="6019697" y="1535495"/>
            <a:ext cx="2788752" cy="3137346"/>
          </a:xfrm>
          <a:prstGeom prst="rect">
            <a:avLst/>
          </a:prstGeom>
        </p:spPr>
      </p:pic>
      <p:sp>
        <p:nvSpPr>
          <p:cNvPr id="10" name="TextBox 9"/>
          <p:cNvSpPr txBox="1"/>
          <p:nvPr/>
        </p:nvSpPr>
        <p:spPr>
          <a:xfrm>
            <a:off x="-1" y="-9176"/>
            <a:ext cx="9143999" cy="707886"/>
          </a:xfrm>
          <a:prstGeom prst="rect">
            <a:avLst/>
          </a:prstGeom>
          <a:noFill/>
        </p:spPr>
        <p:txBody>
          <a:bodyPr wrap="square" rtlCol="0">
            <a:spAutoFit/>
          </a:bodyPr>
          <a:lstStyle/>
          <a:p>
            <a:pPr algn="ctr"/>
            <a:r>
              <a:rPr lang="en-US" sz="4000" dirty="0">
                <a:solidFill>
                  <a:schemeClr val="tx1">
                    <a:lumMod val="75000"/>
                    <a:lumOff val="25000"/>
                  </a:schemeClr>
                </a:solidFill>
                <a:latin typeface="Baskerville"/>
                <a:cs typeface="Baskerville"/>
              </a:rPr>
              <a:t>Ampere’s law</a:t>
            </a:r>
          </a:p>
        </p:txBody>
      </p:sp>
      <p:grpSp>
        <p:nvGrpSpPr>
          <p:cNvPr id="15" name="Group 14"/>
          <p:cNvGrpSpPr/>
          <p:nvPr/>
        </p:nvGrpSpPr>
        <p:grpSpPr>
          <a:xfrm>
            <a:off x="-1" y="6349"/>
            <a:ext cx="9144000" cy="6850800"/>
            <a:chOff x="-1" y="6349"/>
            <a:chExt cx="9144000" cy="6850800"/>
          </a:xfrm>
        </p:grpSpPr>
        <p:sp>
          <p:nvSpPr>
            <p:cNvPr id="4" name="Rectangle 3"/>
            <p:cNvSpPr/>
            <p:nvPr/>
          </p:nvSpPr>
          <p:spPr>
            <a:xfrm>
              <a:off x="-1" y="6349"/>
              <a:ext cx="9144000" cy="6850800"/>
            </a:xfrm>
            <a:prstGeom prst="rect">
              <a:avLst/>
            </a:prstGeom>
            <a:no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 name="Straight Connector 5"/>
            <p:cNvCxnSpPr/>
            <p:nvPr/>
          </p:nvCxnSpPr>
          <p:spPr>
            <a:xfrm>
              <a:off x="234683" y="646587"/>
              <a:ext cx="8637855" cy="0"/>
            </a:xfrm>
            <a:prstGeom prst="line">
              <a:avLst/>
            </a:prstGeom>
            <a:ln>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234683" y="6187516"/>
              <a:ext cx="8637855" cy="0"/>
            </a:xfrm>
            <a:prstGeom prst="line">
              <a:avLst/>
            </a:prstGeom>
            <a:ln>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grpSp>
      <p:sp>
        <p:nvSpPr>
          <p:cNvPr id="2" name="TextBox 1"/>
          <p:cNvSpPr txBox="1"/>
          <p:nvPr/>
        </p:nvSpPr>
        <p:spPr>
          <a:xfrm>
            <a:off x="223280" y="753665"/>
            <a:ext cx="4784708" cy="461665"/>
          </a:xfrm>
          <a:prstGeom prst="rect">
            <a:avLst/>
          </a:prstGeom>
          <a:noFill/>
        </p:spPr>
        <p:txBody>
          <a:bodyPr wrap="none" rtlCol="0">
            <a:spAutoFit/>
          </a:bodyPr>
          <a:lstStyle/>
          <a:p>
            <a:r>
              <a:rPr lang="en-US" dirty="0"/>
              <a:t>We have seen that, in magnetostatics:</a:t>
            </a:r>
          </a:p>
        </p:txBody>
      </p:sp>
      <p:graphicFrame>
        <p:nvGraphicFramePr>
          <p:cNvPr id="19" name="Object 2"/>
          <p:cNvGraphicFramePr>
            <a:graphicFrameLocks noChangeAspect="1"/>
          </p:cNvGraphicFramePr>
          <p:nvPr/>
        </p:nvGraphicFramePr>
        <p:xfrm>
          <a:off x="4938808" y="745731"/>
          <a:ext cx="1812925" cy="592137"/>
        </p:xfrm>
        <a:graphic>
          <a:graphicData uri="http://schemas.openxmlformats.org/presentationml/2006/ole">
            <mc:AlternateContent xmlns:mc="http://schemas.openxmlformats.org/markup-compatibility/2006">
              <mc:Choice xmlns:v="urn:schemas-microsoft-com:vml" Requires="v">
                <p:oleObj spid="_x0000_s9221" name="Equation" r:id="rId5" imgW="736600" imgH="241300" progId="Equation.3">
                  <p:embed/>
                </p:oleObj>
              </mc:Choice>
              <mc:Fallback>
                <p:oleObj name="Equation" r:id="rId5" imgW="736600" imgH="241300" progId="Equation.3">
                  <p:embed/>
                  <p:pic>
                    <p:nvPicPr>
                      <p:cNvPr id="19" name="Object 2"/>
                      <p:cNvPicPr>
                        <a:picLocks noChangeAspect="1" noChangeArrowheads="1"/>
                      </p:cNvPicPr>
                      <p:nvPr/>
                    </p:nvPicPr>
                    <p:blipFill>
                      <a:blip r:embed="rId6"/>
                      <a:srcRect/>
                      <a:stretch>
                        <a:fillRect/>
                      </a:stretch>
                    </p:blipFill>
                    <p:spPr bwMode="auto">
                      <a:xfrm>
                        <a:off x="4938808" y="745731"/>
                        <a:ext cx="1812925" cy="592137"/>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graphicFrame>
        <p:nvGraphicFramePr>
          <p:cNvPr id="20" name="Object 2"/>
          <p:cNvGraphicFramePr>
            <a:graphicFrameLocks noChangeAspect="1"/>
          </p:cNvGraphicFramePr>
          <p:nvPr/>
        </p:nvGraphicFramePr>
        <p:xfrm>
          <a:off x="1563550" y="2045674"/>
          <a:ext cx="2970212" cy="715963"/>
        </p:xfrm>
        <a:graphic>
          <a:graphicData uri="http://schemas.openxmlformats.org/presentationml/2006/ole">
            <mc:AlternateContent xmlns:mc="http://schemas.openxmlformats.org/markup-compatibility/2006">
              <mc:Choice xmlns:v="urn:schemas-microsoft-com:vml" Requires="v">
                <p:oleObj spid="_x0000_s9222" name="Equation" r:id="rId7" imgW="1206500" imgH="292100" progId="Equation.3">
                  <p:embed/>
                </p:oleObj>
              </mc:Choice>
              <mc:Fallback>
                <p:oleObj name="Equation" r:id="rId7" imgW="1206500" imgH="292100" progId="Equation.3">
                  <p:embed/>
                  <p:pic>
                    <p:nvPicPr>
                      <p:cNvPr id="20" name="Object 2"/>
                      <p:cNvPicPr>
                        <a:picLocks noChangeAspect="1" noChangeArrowheads="1"/>
                      </p:cNvPicPr>
                      <p:nvPr/>
                    </p:nvPicPr>
                    <p:blipFill>
                      <a:blip r:embed="rId8"/>
                      <a:srcRect/>
                      <a:stretch>
                        <a:fillRect/>
                      </a:stretch>
                    </p:blipFill>
                    <p:spPr bwMode="auto">
                      <a:xfrm>
                        <a:off x="1563550" y="2045674"/>
                        <a:ext cx="2970212" cy="715963"/>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pic>
        <p:nvPicPr>
          <p:cNvPr id="17" name="Picture 16"/>
          <p:cNvPicPr/>
          <p:nvPr/>
        </p:nvPicPr>
        <p:blipFill>
          <a:blip r:embed="rId9">
            <a:extLst>
              <a:ext uri="{28A0092B-C50C-407E-A947-70E740481C1C}">
                <a14:useLocalDpi xmlns:a14="http://schemas.microsoft.com/office/drawing/2010/main" val="0"/>
              </a:ext>
            </a:extLst>
          </a:blip>
          <a:stretch>
            <a:fillRect/>
          </a:stretch>
        </p:blipFill>
        <p:spPr>
          <a:xfrm>
            <a:off x="7137117" y="6218382"/>
            <a:ext cx="1753815" cy="625812"/>
          </a:xfrm>
          <a:prstGeom prst="rect">
            <a:avLst/>
          </a:prstGeom>
        </p:spPr>
      </p:pic>
      <p:sp>
        <p:nvSpPr>
          <p:cNvPr id="24" name="TextBox 23">
            <a:extLst>
              <a:ext uri="{FF2B5EF4-FFF2-40B4-BE49-F238E27FC236}">
                <a16:creationId xmlns:a16="http://schemas.microsoft.com/office/drawing/2014/main" id="{B4E5D469-610E-2745-B7AB-902C21A0EF0B}"/>
              </a:ext>
            </a:extLst>
          </p:cNvPr>
          <p:cNvSpPr txBox="1"/>
          <p:nvPr/>
        </p:nvSpPr>
        <p:spPr>
          <a:xfrm>
            <a:off x="194986" y="6187516"/>
            <a:ext cx="8677552" cy="400110"/>
          </a:xfrm>
          <a:prstGeom prst="rect">
            <a:avLst/>
          </a:prstGeom>
          <a:noFill/>
        </p:spPr>
        <p:txBody>
          <a:bodyPr wrap="square" rtlCol="0">
            <a:spAutoFit/>
          </a:bodyPr>
          <a:lstStyle/>
          <a:p>
            <a:r>
              <a:rPr lang="en-US" sz="2000" i="1" dirty="0">
                <a:latin typeface="Baskerville"/>
                <a:cs typeface="Baskerville"/>
              </a:rPr>
              <a:t>Dr. Charlotte Palmer/Prof. Gianluca Sarri</a:t>
            </a:r>
          </a:p>
        </p:txBody>
      </p:sp>
      <p:sp>
        <p:nvSpPr>
          <p:cNvPr id="16" name="TextBox 15">
            <a:extLst>
              <a:ext uri="{FF2B5EF4-FFF2-40B4-BE49-F238E27FC236}">
                <a16:creationId xmlns:a16="http://schemas.microsoft.com/office/drawing/2014/main" id="{2991E756-7031-EF47-A6ED-AD67287A5407}"/>
              </a:ext>
            </a:extLst>
          </p:cNvPr>
          <p:cNvSpPr txBox="1"/>
          <p:nvPr/>
        </p:nvSpPr>
        <p:spPr>
          <a:xfrm>
            <a:off x="234683" y="4316500"/>
            <a:ext cx="8909315" cy="1569660"/>
          </a:xfrm>
          <a:prstGeom prst="rect">
            <a:avLst/>
          </a:prstGeom>
          <a:noFill/>
        </p:spPr>
        <p:txBody>
          <a:bodyPr wrap="square" rtlCol="0">
            <a:spAutoFit/>
          </a:bodyPr>
          <a:lstStyle/>
          <a:p>
            <a:r>
              <a:rPr lang="en-US" dirty="0"/>
              <a:t>So:</a:t>
            </a:r>
          </a:p>
          <a:p>
            <a:endParaRPr lang="en-US" dirty="0"/>
          </a:p>
          <a:p>
            <a:r>
              <a:rPr lang="en-US" dirty="0"/>
              <a:t>strictly implies: </a:t>
            </a:r>
          </a:p>
          <a:p>
            <a:endParaRPr lang="en-US" dirty="0"/>
          </a:p>
        </p:txBody>
      </p:sp>
      <p:graphicFrame>
        <p:nvGraphicFramePr>
          <p:cNvPr id="18" name="Object 2">
            <a:extLst>
              <a:ext uri="{FF2B5EF4-FFF2-40B4-BE49-F238E27FC236}">
                <a16:creationId xmlns:a16="http://schemas.microsoft.com/office/drawing/2014/main" id="{72FA5D7B-7F1C-414F-B952-18546B1106B8}"/>
              </a:ext>
            </a:extLst>
          </p:cNvPr>
          <p:cNvGraphicFramePr>
            <a:graphicFrameLocks noChangeAspect="1"/>
          </p:cNvGraphicFramePr>
          <p:nvPr/>
        </p:nvGraphicFramePr>
        <p:xfrm>
          <a:off x="1020497" y="4304393"/>
          <a:ext cx="2970212" cy="715963"/>
        </p:xfrm>
        <a:graphic>
          <a:graphicData uri="http://schemas.openxmlformats.org/presentationml/2006/ole">
            <mc:AlternateContent xmlns:mc="http://schemas.openxmlformats.org/markup-compatibility/2006">
              <mc:Choice xmlns:v="urn:schemas-microsoft-com:vml" Requires="v">
                <p:oleObj spid="_x0000_s9223" name="Equation" r:id="rId7" imgW="1206500" imgH="292100" progId="Equation.3">
                  <p:embed/>
                </p:oleObj>
              </mc:Choice>
              <mc:Fallback>
                <p:oleObj name="Equation" r:id="rId7" imgW="1206500" imgH="292100" progId="Equation.3">
                  <p:embed/>
                  <p:pic>
                    <p:nvPicPr>
                      <p:cNvPr id="18" name="Object 2">
                        <a:extLst>
                          <a:ext uri="{FF2B5EF4-FFF2-40B4-BE49-F238E27FC236}">
                            <a16:creationId xmlns:a16="http://schemas.microsoft.com/office/drawing/2014/main" id="{72FA5D7B-7F1C-414F-B952-18546B1106B8}"/>
                          </a:ext>
                        </a:extLst>
                      </p:cNvPr>
                      <p:cNvPicPr>
                        <a:picLocks noChangeAspect="1" noChangeArrowheads="1"/>
                      </p:cNvPicPr>
                      <p:nvPr/>
                    </p:nvPicPr>
                    <p:blipFill>
                      <a:blip r:embed="rId8"/>
                      <a:srcRect/>
                      <a:stretch>
                        <a:fillRect/>
                      </a:stretch>
                    </p:blipFill>
                    <p:spPr bwMode="auto">
                      <a:xfrm>
                        <a:off x="1020497" y="4304393"/>
                        <a:ext cx="2970212" cy="715963"/>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graphicFrame>
        <p:nvGraphicFramePr>
          <p:cNvPr id="21" name="Object 2">
            <a:extLst>
              <a:ext uri="{FF2B5EF4-FFF2-40B4-BE49-F238E27FC236}">
                <a16:creationId xmlns:a16="http://schemas.microsoft.com/office/drawing/2014/main" id="{5CD296A5-2753-3641-B339-3E8F8DDA77C6}"/>
              </a:ext>
            </a:extLst>
          </p:cNvPr>
          <p:cNvGraphicFramePr>
            <a:graphicFrameLocks noChangeAspect="1"/>
          </p:cNvGraphicFramePr>
          <p:nvPr/>
        </p:nvGraphicFramePr>
        <p:xfrm>
          <a:off x="2734578" y="5000675"/>
          <a:ext cx="1281113" cy="498475"/>
        </p:xfrm>
        <a:graphic>
          <a:graphicData uri="http://schemas.openxmlformats.org/presentationml/2006/ole">
            <mc:AlternateContent xmlns:mc="http://schemas.openxmlformats.org/markup-compatibility/2006">
              <mc:Choice xmlns:v="urn:schemas-microsoft-com:vml" Requires="v">
                <p:oleObj spid="_x0000_s9224" name="Equation" r:id="rId10" imgW="520700" imgH="203200" progId="Equation.3">
                  <p:embed/>
                </p:oleObj>
              </mc:Choice>
              <mc:Fallback>
                <p:oleObj name="Equation" r:id="rId10" imgW="520700" imgH="203200" progId="Equation.3">
                  <p:embed/>
                  <p:pic>
                    <p:nvPicPr>
                      <p:cNvPr id="21" name="Object 2">
                        <a:extLst>
                          <a:ext uri="{FF2B5EF4-FFF2-40B4-BE49-F238E27FC236}">
                            <a16:creationId xmlns:a16="http://schemas.microsoft.com/office/drawing/2014/main" id="{5CD296A5-2753-3641-B339-3E8F8DDA77C6}"/>
                          </a:ext>
                        </a:extLst>
                      </p:cNvPr>
                      <p:cNvPicPr>
                        <a:picLocks noChangeAspect="1" noChangeArrowheads="1"/>
                      </p:cNvPicPr>
                      <p:nvPr/>
                    </p:nvPicPr>
                    <p:blipFill>
                      <a:blip r:embed="rId11"/>
                      <a:srcRect/>
                      <a:stretch>
                        <a:fillRect/>
                      </a:stretch>
                    </p:blipFill>
                    <p:spPr bwMode="auto">
                      <a:xfrm>
                        <a:off x="2734578" y="5000675"/>
                        <a:ext cx="1281113" cy="498475"/>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sp>
        <p:nvSpPr>
          <p:cNvPr id="25" name="TextBox 24">
            <a:extLst>
              <a:ext uri="{FF2B5EF4-FFF2-40B4-BE49-F238E27FC236}">
                <a16:creationId xmlns:a16="http://schemas.microsoft.com/office/drawing/2014/main" id="{1AB041E6-BC96-7E44-BD7E-502C568A0DEF}"/>
              </a:ext>
            </a:extLst>
          </p:cNvPr>
          <p:cNvSpPr txBox="1"/>
          <p:nvPr/>
        </p:nvSpPr>
        <p:spPr>
          <a:xfrm>
            <a:off x="6953762" y="762750"/>
            <a:ext cx="2120523" cy="369332"/>
          </a:xfrm>
          <a:prstGeom prst="rect">
            <a:avLst/>
          </a:prstGeom>
          <a:noFill/>
        </p:spPr>
        <p:txBody>
          <a:bodyPr wrap="square" rtlCol="0">
            <a:spAutoFit/>
          </a:bodyPr>
          <a:lstStyle/>
          <a:p>
            <a:r>
              <a:rPr lang="en-US" sz="1800" dirty="0"/>
              <a:t>Current density</a:t>
            </a:r>
          </a:p>
        </p:txBody>
      </p:sp>
      <p:cxnSp>
        <p:nvCxnSpPr>
          <p:cNvPr id="29" name="Straight Arrow Connector 28">
            <a:extLst>
              <a:ext uri="{FF2B5EF4-FFF2-40B4-BE49-F238E27FC236}">
                <a16:creationId xmlns:a16="http://schemas.microsoft.com/office/drawing/2014/main" id="{377B6E8E-68BD-AD4B-894C-9A85BAC43411}"/>
              </a:ext>
            </a:extLst>
          </p:cNvPr>
          <p:cNvCxnSpPr>
            <a:cxnSpLocks/>
          </p:cNvCxnSpPr>
          <p:nvPr/>
        </p:nvCxnSpPr>
        <p:spPr bwMode="auto">
          <a:xfrm flipH="1">
            <a:off x="6727556" y="936433"/>
            <a:ext cx="242184" cy="96128"/>
          </a:xfrm>
          <a:prstGeom prst="straightConnector1">
            <a:avLst/>
          </a:prstGeom>
          <a:solidFill>
            <a:schemeClr val="accent1"/>
          </a:solidFill>
          <a:ln w="12700" cap="flat" cmpd="sng" algn="ctr">
            <a:solidFill>
              <a:schemeClr val="tx1"/>
            </a:solidFill>
            <a:prstDash val="solid"/>
            <a:round/>
            <a:headEnd type="none" w="med" len="med"/>
            <a:tailEnd type="triangle"/>
          </a:ln>
          <a:effectLst/>
        </p:spPr>
      </p:cxnSp>
      <p:sp>
        <p:nvSpPr>
          <p:cNvPr id="30" name="Rounded Rectangle 29">
            <a:extLst>
              <a:ext uri="{FF2B5EF4-FFF2-40B4-BE49-F238E27FC236}">
                <a16:creationId xmlns:a16="http://schemas.microsoft.com/office/drawing/2014/main" id="{23C23355-6CE5-CA4A-AAE8-AB898CA1D5D6}"/>
              </a:ext>
            </a:extLst>
          </p:cNvPr>
          <p:cNvSpPr/>
          <p:nvPr/>
        </p:nvSpPr>
        <p:spPr>
          <a:xfrm>
            <a:off x="234683" y="3288193"/>
            <a:ext cx="5449464" cy="465214"/>
          </a:xfrm>
          <a:prstGeom prst="roundRect">
            <a:avLst>
              <a:gd name="adj" fmla="val 4553"/>
            </a:avLst>
          </a:prstGeom>
          <a:solidFill>
            <a:srgbClr val="FF0000">
              <a:alpha val="15279"/>
            </a:srgbClr>
          </a:solidFill>
          <a:ln>
            <a:no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
        <p:nvSpPr>
          <p:cNvPr id="31" name="Rounded Rectangle 30">
            <a:extLst>
              <a:ext uri="{FF2B5EF4-FFF2-40B4-BE49-F238E27FC236}">
                <a16:creationId xmlns:a16="http://schemas.microsoft.com/office/drawing/2014/main" id="{63E672B2-521A-0B4C-8300-D42E4F117961}"/>
              </a:ext>
            </a:extLst>
          </p:cNvPr>
          <p:cNvSpPr/>
          <p:nvPr/>
        </p:nvSpPr>
        <p:spPr>
          <a:xfrm>
            <a:off x="234683" y="3703398"/>
            <a:ext cx="3903364" cy="465214"/>
          </a:xfrm>
          <a:prstGeom prst="roundRect">
            <a:avLst>
              <a:gd name="adj" fmla="val 4553"/>
            </a:avLst>
          </a:prstGeom>
          <a:solidFill>
            <a:srgbClr val="FF0000">
              <a:alpha val="15279"/>
            </a:srgbClr>
          </a:solidFill>
          <a:ln>
            <a:no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
        <p:nvSpPr>
          <p:cNvPr id="22" name="Rectangle 21">
            <a:extLst>
              <a:ext uri="{FF2B5EF4-FFF2-40B4-BE49-F238E27FC236}">
                <a16:creationId xmlns:a16="http://schemas.microsoft.com/office/drawing/2014/main" id="{68692677-A57A-374B-BF67-191444BD1B0E}"/>
              </a:ext>
            </a:extLst>
          </p:cNvPr>
          <p:cNvSpPr/>
          <p:nvPr/>
        </p:nvSpPr>
        <p:spPr>
          <a:xfrm>
            <a:off x="2463868" y="4986371"/>
            <a:ext cx="1761526" cy="632403"/>
          </a:xfrm>
          <a:prstGeom prst="rect">
            <a:avLst/>
          </a:prstGeom>
          <a:ln w="25400">
            <a:solidFill>
              <a:schemeClr val="tx1"/>
            </a:solidFill>
            <a:prstDash val="sysDash"/>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Tree>
    <p:extLst>
      <p:ext uri="{BB962C8B-B14F-4D97-AF65-F5344CB8AC3E}">
        <p14:creationId xmlns:p14="http://schemas.microsoft.com/office/powerpoint/2010/main" val="255608044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1" y="-9176"/>
            <a:ext cx="9143999" cy="707886"/>
          </a:xfrm>
          <a:prstGeom prst="rect">
            <a:avLst/>
          </a:prstGeom>
          <a:noFill/>
        </p:spPr>
        <p:txBody>
          <a:bodyPr wrap="square" rtlCol="0">
            <a:spAutoFit/>
          </a:bodyPr>
          <a:lstStyle/>
          <a:p>
            <a:pPr algn="ctr"/>
            <a:r>
              <a:rPr lang="en-US" sz="4000" dirty="0">
                <a:solidFill>
                  <a:schemeClr val="tx1">
                    <a:lumMod val="75000"/>
                    <a:lumOff val="25000"/>
                  </a:schemeClr>
                </a:solidFill>
                <a:latin typeface="Baskerville"/>
                <a:cs typeface="Baskerville"/>
              </a:rPr>
              <a:t>Charge continuity</a:t>
            </a:r>
          </a:p>
        </p:txBody>
      </p:sp>
      <p:grpSp>
        <p:nvGrpSpPr>
          <p:cNvPr id="15" name="Group 14"/>
          <p:cNvGrpSpPr/>
          <p:nvPr/>
        </p:nvGrpSpPr>
        <p:grpSpPr>
          <a:xfrm>
            <a:off x="-1" y="6349"/>
            <a:ext cx="9144000" cy="6850800"/>
            <a:chOff x="-1" y="6349"/>
            <a:chExt cx="9144000" cy="6850800"/>
          </a:xfrm>
        </p:grpSpPr>
        <p:sp>
          <p:nvSpPr>
            <p:cNvPr id="4" name="Rectangle 3"/>
            <p:cNvSpPr/>
            <p:nvPr/>
          </p:nvSpPr>
          <p:spPr>
            <a:xfrm>
              <a:off x="-1" y="6349"/>
              <a:ext cx="9144000" cy="6850800"/>
            </a:xfrm>
            <a:prstGeom prst="rect">
              <a:avLst/>
            </a:prstGeom>
            <a:no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 name="Straight Connector 5"/>
            <p:cNvCxnSpPr/>
            <p:nvPr/>
          </p:nvCxnSpPr>
          <p:spPr>
            <a:xfrm>
              <a:off x="234683" y="646587"/>
              <a:ext cx="8637855" cy="0"/>
            </a:xfrm>
            <a:prstGeom prst="line">
              <a:avLst/>
            </a:prstGeom>
            <a:ln>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234683" y="6187516"/>
              <a:ext cx="8637855" cy="0"/>
            </a:xfrm>
            <a:prstGeom prst="line">
              <a:avLst/>
            </a:prstGeom>
            <a:ln>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grpSp>
      <p:pic>
        <p:nvPicPr>
          <p:cNvPr id="17" name="Picture 16"/>
          <p:cNvPicPr/>
          <p:nvPr/>
        </p:nvPicPr>
        <p:blipFill>
          <a:blip r:embed="rId4">
            <a:extLst>
              <a:ext uri="{28A0092B-C50C-407E-A947-70E740481C1C}">
                <a14:useLocalDpi xmlns:a14="http://schemas.microsoft.com/office/drawing/2010/main" val="0"/>
              </a:ext>
            </a:extLst>
          </a:blip>
          <a:stretch>
            <a:fillRect/>
          </a:stretch>
        </p:blipFill>
        <p:spPr>
          <a:xfrm>
            <a:off x="7137117" y="6218382"/>
            <a:ext cx="1753815" cy="625812"/>
          </a:xfrm>
          <a:prstGeom prst="rect">
            <a:avLst/>
          </a:prstGeom>
        </p:spPr>
      </p:pic>
      <p:sp>
        <p:nvSpPr>
          <p:cNvPr id="24" name="TextBox 23">
            <a:extLst>
              <a:ext uri="{FF2B5EF4-FFF2-40B4-BE49-F238E27FC236}">
                <a16:creationId xmlns:a16="http://schemas.microsoft.com/office/drawing/2014/main" id="{B4E5D469-610E-2745-B7AB-902C21A0EF0B}"/>
              </a:ext>
            </a:extLst>
          </p:cNvPr>
          <p:cNvSpPr txBox="1"/>
          <p:nvPr/>
        </p:nvSpPr>
        <p:spPr>
          <a:xfrm>
            <a:off x="194986" y="6187516"/>
            <a:ext cx="8677552" cy="400110"/>
          </a:xfrm>
          <a:prstGeom prst="rect">
            <a:avLst/>
          </a:prstGeom>
          <a:noFill/>
        </p:spPr>
        <p:txBody>
          <a:bodyPr wrap="square" rtlCol="0">
            <a:spAutoFit/>
          </a:bodyPr>
          <a:lstStyle/>
          <a:p>
            <a:r>
              <a:rPr lang="en-US" sz="2000" i="1" dirty="0">
                <a:latin typeface="Baskerville"/>
                <a:cs typeface="Baskerville"/>
              </a:rPr>
              <a:t>Dr. Charlotte Palmer/Prof. Gianluca Sarri</a:t>
            </a:r>
          </a:p>
        </p:txBody>
      </p:sp>
      <p:sp>
        <p:nvSpPr>
          <p:cNvPr id="18" name="Rounded Rectangle 17">
            <a:extLst>
              <a:ext uri="{FF2B5EF4-FFF2-40B4-BE49-F238E27FC236}">
                <a16:creationId xmlns:a16="http://schemas.microsoft.com/office/drawing/2014/main" id="{FFED8945-C0DA-6F4A-85D8-CAC1CDCF564D}"/>
              </a:ext>
            </a:extLst>
          </p:cNvPr>
          <p:cNvSpPr/>
          <p:nvPr/>
        </p:nvSpPr>
        <p:spPr>
          <a:xfrm>
            <a:off x="4822665" y="753665"/>
            <a:ext cx="4176540" cy="5345499"/>
          </a:xfrm>
          <a:prstGeom prst="roundRect">
            <a:avLst>
              <a:gd name="adj" fmla="val 4553"/>
            </a:avLst>
          </a:prstGeom>
          <a:ln w="15875">
            <a:solidFill>
              <a:srgbClr val="00B050"/>
            </a:solid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New Roman" pitchFamily="18" charset="0"/>
            </a:endParaRPr>
          </a:p>
        </p:txBody>
      </p:sp>
      <p:sp>
        <p:nvSpPr>
          <p:cNvPr id="25" name="TextBox 24">
            <a:extLst>
              <a:ext uri="{FF2B5EF4-FFF2-40B4-BE49-F238E27FC236}">
                <a16:creationId xmlns:a16="http://schemas.microsoft.com/office/drawing/2014/main" id="{CDA68A5A-8F3F-204A-9D4F-480A79EC1976}"/>
              </a:ext>
            </a:extLst>
          </p:cNvPr>
          <p:cNvSpPr txBox="1"/>
          <p:nvPr/>
        </p:nvSpPr>
        <p:spPr>
          <a:xfrm>
            <a:off x="4900611" y="744342"/>
            <a:ext cx="4079002" cy="369332"/>
          </a:xfrm>
          <a:prstGeom prst="rect">
            <a:avLst/>
          </a:prstGeom>
          <a:noFill/>
        </p:spPr>
        <p:txBody>
          <a:bodyPr wrap="none" rtlCol="0">
            <a:spAutoFit/>
          </a:bodyPr>
          <a:lstStyle/>
          <a:p>
            <a:pPr algn="ctr"/>
            <a:r>
              <a:rPr lang="en-US" sz="1800" b="1" dirty="0"/>
              <a:t>Reminder - charge continuity equation:</a:t>
            </a:r>
          </a:p>
        </p:txBody>
      </p:sp>
      <p:sp>
        <p:nvSpPr>
          <p:cNvPr id="28" name="TextBox 27">
            <a:extLst>
              <a:ext uri="{FF2B5EF4-FFF2-40B4-BE49-F238E27FC236}">
                <a16:creationId xmlns:a16="http://schemas.microsoft.com/office/drawing/2014/main" id="{A8D344C1-5FC1-CA44-BFE6-A55837E143AF}"/>
              </a:ext>
            </a:extLst>
          </p:cNvPr>
          <p:cNvSpPr txBox="1"/>
          <p:nvPr/>
        </p:nvSpPr>
        <p:spPr>
          <a:xfrm>
            <a:off x="4900611" y="1054978"/>
            <a:ext cx="2803011" cy="369332"/>
          </a:xfrm>
          <a:prstGeom prst="rect">
            <a:avLst/>
          </a:prstGeom>
          <a:noFill/>
        </p:spPr>
        <p:txBody>
          <a:bodyPr wrap="none" rtlCol="0">
            <a:spAutoFit/>
          </a:bodyPr>
          <a:lstStyle/>
          <a:p>
            <a:r>
              <a:rPr lang="en-US" sz="1800" dirty="0"/>
              <a:t>Charge is locally conserved:</a:t>
            </a:r>
          </a:p>
        </p:txBody>
      </p:sp>
      <p:sp>
        <p:nvSpPr>
          <p:cNvPr id="29" name="TextBox 28">
            <a:extLst>
              <a:ext uri="{FF2B5EF4-FFF2-40B4-BE49-F238E27FC236}">
                <a16:creationId xmlns:a16="http://schemas.microsoft.com/office/drawing/2014/main" id="{C0BE4696-5878-F040-97C2-324237ED3E14}"/>
              </a:ext>
            </a:extLst>
          </p:cNvPr>
          <p:cNvSpPr txBox="1"/>
          <p:nvPr/>
        </p:nvSpPr>
        <p:spPr>
          <a:xfrm>
            <a:off x="4857766" y="2624222"/>
            <a:ext cx="4225268" cy="1477328"/>
          </a:xfrm>
          <a:prstGeom prst="rect">
            <a:avLst/>
          </a:prstGeom>
          <a:noFill/>
        </p:spPr>
        <p:txBody>
          <a:bodyPr wrap="square" rtlCol="0">
            <a:spAutoFit/>
          </a:bodyPr>
          <a:lstStyle/>
          <a:p>
            <a:r>
              <a:rPr lang="en-US" sz="1800" dirty="0"/>
              <a:t>Gauss’ divergence theorem: </a:t>
            </a:r>
            <a:r>
              <a:rPr lang="en-US" sz="1800" i="1" dirty="0"/>
              <a:t>The total sources of vector field, </a:t>
            </a:r>
            <a:r>
              <a:rPr lang="en-US" sz="1800" b="1" i="1" dirty="0"/>
              <a:t>A</a:t>
            </a:r>
            <a:r>
              <a:rPr lang="en-US" sz="1800" i="1" dirty="0"/>
              <a:t>, within a volume equals the flux through an enclosing surface.</a:t>
            </a:r>
          </a:p>
          <a:p>
            <a:endParaRPr lang="en-US" sz="1800" dirty="0"/>
          </a:p>
        </p:txBody>
      </p:sp>
      <p:graphicFrame>
        <p:nvGraphicFramePr>
          <p:cNvPr id="30" name="Object 9">
            <a:extLst>
              <a:ext uri="{FF2B5EF4-FFF2-40B4-BE49-F238E27FC236}">
                <a16:creationId xmlns:a16="http://schemas.microsoft.com/office/drawing/2014/main" id="{CE017327-37FE-0440-8E62-F0C2A68D792E}"/>
              </a:ext>
            </a:extLst>
          </p:cNvPr>
          <p:cNvGraphicFramePr>
            <a:graphicFrameLocks noChangeAspect="1"/>
          </p:cNvGraphicFramePr>
          <p:nvPr/>
        </p:nvGraphicFramePr>
        <p:xfrm>
          <a:off x="5783014" y="4654312"/>
          <a:ext cx="2342040" cy="663448"/>
        </p:xfrm>
        <a:graphic>
          <a:graphicData uri="http://schemas.openxmlformats.org/presentationml/2006/ole">
            <mc:AlternateContent xmlns:mc="http://schemas.openxmlformats.org/markup-compatibility/2006">
              <mc:Choice xmlns:v="urn:schemas-microsoft-com:vml" Requires="v">
                <p:oleObj spid="_x0000_s10247" name="Equation" r:id="rId5" imgW="1524000" imgH="431800" progId="Equation.3">
                  <p:embed/>
                </p:oleObj>
              </mc:Choice>
              <mc:Fallback>
                <p:oleObj name="Equation" r:id="rId5" imgW="1524000" imgH="431800" progId="Equation.3">
                  <p:embed/>
                  <p:pic>
                    <p:nvPicPr>
                      <p:cNvPr id="30" name="Object 9">
                        <a:extLst>
                          <a:ext uri="{FF2B5EF4-FFF2-40B4-BE49-F238E27FC236}">
                            <a16:creationId xmlns:a16="http://schemas.microsoft.com/office/drawing/2014/main" id="{CE017327-37FE-0440-8E62-F0C2A68D792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83014" y="4654312"/>
                        <a:ext cx="2342040" cy="663448"/>
                      </a:xfrm>
                      <a:prstGeom prst="rect">
                        <a:avLst/>
                      </a:prstGeom>
                      <a:noFill/>
                    </p:spPr>
                  </p:pic>
                </p:oleObj>
              </mc:Fallback>
            </mc:AlternateContent>
          </a:graphicData>
        </a:graphic>
      </p:graphicFrame>
      <p:sp>
        <p:nvSpPr>
          <p:cNvPr id="31" name="TextBox 30">
            <a:extLst>
              <a:ext uri="{FF2B5EF4-FFF2-40B4-BE49-F238E27FC236}">
                <a16:creationId xmlns:a16="http://schemas.microsoft.com/office/drawing/2014/main" id="{40E809D3-4932-EC4F-A6DF-15F259292CEE}"/>
              </a:ext>
            </a:extLst>
          </p:cNvPr>
          <p:cNvSpPr txBox="1"/>
          <p:nvPr/>
        </p:nvSpPr>
        <p:spPr>
          <a:xfrm>
            <a:off x="4854037" y="5519432"/>
            <a:ext cx="492443" cy="369332"/>
          </a:xfrm>
          <a:prstGeom prst="rect">
            <a:avLst/>
          </a:prstGeom>
          <a:noFill/>
        </p:spPr>
        <p:txBody>
          <a:bodyPr wrap="none" rtlCol="0">
            <a:spAutoFit/>
          </a:bodyPr>
          <a:lstStyle/>
          <a:p>
            <a:r>
              <a:rPr lang="en-US" sz="1800" dirty="0"/>
              <a:t>So:</a:t>
            </a:r>
          </a:p>
        </p:txBody>
      </p:sp>
      <p:graphicFrame>
        <p:nvGraphicFramePr>
          <p:cNvPr id="32" name="Object 31">
            <a:extLst>
              <a:ext uri="{FF2B5EF4-FFF2-40B4-BE49-F238E27FC236}">
                <a16:creationId xmlns:a16="http://schemas.microsoft.com/office/drawing/2014/main" id="{430E1796-085C-A646-BB8C-3C936C819152}"/>
              </a:ext>
            </a:extLst>
          </p:cNvPr>
          <p:cNvGraphicFramePr>
            <a:graphicFrameLocks noChangeAspect="1"/>
          </p:cNvGraphicFramePr>
          <p:nvPr/>
        </p:nvGraphicFramePr>
        <p:xfrm>
          <a:off x="6214483" y="5395318"/>
          <a:ext cx="1393436" cy="626037"/>
        </p:xfrm>
        <a:graphic>
          <a:graphicData uri="http://schemas.openxmlformats.org/presentationml/2006/ole">
            <mc:AlternateContent xmlns:mc="http://schemas.openxmlformats.org/markup-compatibility/2006">
              <mc:Choice xmlns:v="urn:schemas-microsoft-com:vml" Requires="v">
                <p:oleObj spid="_x0000_s10248" name="Equation" r:id="rId7" imgW="876300" imgH="393700" progId="Equation.3">
                  <p:embed/>
                </p:oleObj>
              </mc:Choice>
              <mc:Fallback>
                <p:oleObj name="Equation" r:id="rId7" imgW="876300" imgH="393700" progId="Equation.3">
                  <p:embed/>
                  <p:pic>
                    <p:nvPicPr>
                      <p:cNvPr id="32" name="Object 31">
                        <a:extLst>
                          <a:ext uri="{FF2B5EF4-FFF2-40B4-BE49-F238E27FC236}">
                            <a16:creationId xmlns:a16="http://schemas.microsoft.com/office/drawing/2014/main" id="{430E1796-085C-A646-BB8C-3C936C819152}"/>
                          </a:ext>
                        </a:extLst>
                      </p:cNvPr>
                      <p:cNvPicPr/>
                      <p:nvPr/>
                    </p:nvPicPr>
                    <p:blipFill>
                      <a:blip r:embed="rId8"/>
                      <a:stretch>
                        <a:fillRect/>
                      </a:stretch>
                    </p:blipFill>
                    <p:spPr>
                      <a:xfrm>
                        <a:off x="6214483" y="5395318"/>
                        <a:ext cx="1393436" cy="626037"/>
                      </a:xfrm>
                      <a:prstGeom prst="rect">
                        <a:avLst/>
                      </a:prstGeom>
                      <a:ln>
                        <a:solidFill>
                          <a:srgbClr val="262626"/>
                        </a:solidFill>
                      </a:ln>
                    </p:spPr>
                  </p:pic>
                </p:oleObj>
              </mc:Fallback>
            </mc:AlternateContent>
          </a:graphicData>
        </a:graphic>
      </p:graphicFrame>
      <p:grpSp>
        <p:nvGrpSpPr>
          <p:cNvPr id="5" name="Group 4">
            <a:extLst>
              <a:ext uri="{FF2B5EF4-FFF2-40B4-BE49-F238E27FC236}">
                <a16:creationId xmlns:a16="http://schemas.microsoft.com/office/drawing/2014/main" id="{C376274A-E46F-7A45-84D0-C00633307A58}"/>
              </a:ext>
            </a:extLst>
          </p:cNvPr>
          <p:cNvGrpSpPr/>
          <p:nvPr/>
        </p:nvGrpSpPr>
        <p:grpSpPr>
          <a:xfrm>
            <a:off x="-192858" y="1676908"/>
            <a:ext cx="4787770" cy="1506537"/>
            <a:chOff x="-143945" y="3866281"/>
            <a:chExt cx="4787770" cy="1506537"/>
          </a:xfrm>
        </p:grpSpPr>
        <p:graphicFrame>
          <p:nvGraphicFramePr>
            <p:cNvPr id="23" name="Object 38"/>
            <p:cNvGraphicFramePr>
              <a:graphicFrameLocks noChangeAspect="1"/>
            </p:cNvGraphicFramePr>
            <p:nvPr/>
          </p:nvGraphicFramePr>
          <p:xfrm>
            <a:off x="-143945" y="3866281"/>
            <a:ext cx="3157537" cy="1506537"/>
          </p:xfrm>
          <a:graphic>
            <a:graphicData uri="http://schemas.openxmlformats.org/presentationml/2006/ole">
              <mc:AlternateContent xmlns:mc="http://schemas.openxmlformats.org/markup-compatibility/2006">
                <mc:Choice xmlns:v="urn:schemas-microsoft-com:vml" Requires="v">
                  <p:oleObj spid="_x0000_s10249" name="Equation" r:id="rId9" imgW="1384300" imgH="660400" progId="Equation.3">
                    <p:embed/>
                  </p:oleObj>
                </mc:Choice>
                <mc:Fallback>
                  <p:oleObj name="Equation" r:id="rId9" imgW="1384300" imgH="660400" progId="Equation.3">
                    <p:embed/>
                    <p:pic>
                      <p:nvPicPr>
                        <p:cNvPr id="23" name="Object 38"/>
                        <p:cNvPicPr>
                          <a:picLocks noChangeAspect="1" noChangeArrowheads="1"/>
                        </p:cNvPicPr>
                        <p:nvPr/>
                      </p:nvPicPr>
                      <p:blipFill>
                        <a:blip r:embed="rId10"/>
                        <a:srcRect/>
                        <a:stretch>
                          <a:fillRect/>
                        </a:stretch>
                      </p:blipFill>
                      <p:spPr bwMode="auto">
                        <a:xfrm>
                          <a:off x="-143945" y="3866281"/>
                          <a:ext cx="3157537" cy="1506537"/>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cxnSp>
          <p:nvCxnSpPr>
            <p:cNvPr id="8" name="Straight Arrow Connector 7"/>
            <p:cNvCxnSpPr>
              <a:cxnSpLocks/>
            </p:cNvCxnSpPr>
            <p:nvPr/>
          </p:nvCxnSpPr>
          <p:spPr bwMode="auto">
            <a:xfrm flipV="1">
              <a:off x="2873100" y="4635532"/>
              <a:ext cx="400252" cy="3864"/>
            </a:xfrm>
            <a:prstGeom prst="straightConnector1">
              <a:avLst/>
            </a:prstGeom>
            <a:solidFill>
              <a:schemeClr val="accent1"/>
            </a:solidFill>
            <a:ln w="9525" cap="flat" cmpd="sng" algn="ctr">
              <a:solidFill>
                <a:schemeClr val="tx1"/>
              </a:solidFill>
              <a:prstDash val="solid"/>
              <a:round/>
              <a:headEnd type="none" w="med" len="med"/>
              <a:tailEnd type="arrow"/>
            </a:ln>
            <a:effectLst/>
          </p:spPr>
        </p:cxnSp>
        <p:graphicFrame>
          <p:nvGraphicFramePr>
            <p:cNvPr id="26" name="Object 38"/>
            <p:cNvGraphicFramePr>
              <a:graphicFrameLocks noChangeAspect="1"/>
            </p:cNvGraphicFramePr>
            <p:nvPr/>
          </p:nvGraphicFramePr>
          <p:xfrm>
            <a:off x="3340487" y="4129129"/>
            <a:ext cx="1303338" cy="927100"/>
          </p:xfrm>
          <a:graphic>
            <a:graphicData uri="http://schemas.openxmlformats.org/presentationml/2006/ole">
              <mc:AlternateContent xmlns:mc="http://schemas.openxmlformats.org/markup-compatibility/2006">
                <mc:Choice xmlns:v="urn:schemas-microsoft-com:vml" Requires="v">
                  <p:oleObj spid="_x0000_s10250" name="Equation" r:id="rId11" imgW="571500" imgH="406400" progId="Equation.3">
                    <p:embed/>
                  </p:oleObj>
                </mc:Choice>
                <mc:Fallback>
                  <p:oleObj name="Equation" r:id="rId11" imgW="571500" imgH="406400" progId="Equation.3">
                    <p:embed/>
                    <p:pic>
                      <p:nvPicPr>
                        <p:cNvPr id="26" name="Object 38"/>
                        <p:cNvPicPr>
                          <a:picLocks noChangeAspect="1" noChangeArrowheads="1"/>
                        </p:cNvPicPr>
                        <p:nvPr/>
                      </p:nvPicPr>
                      <p:blipFill>
                        <a:blip r:embed="rId12"/>
                        <a:srcRect/>
                        <a:stretch>
                          <a:fillRect/>
                        </a:stretch>
                      </p:blipFill>
                      <p:spPr bwMode="auto">
                        <a:xfrm>
                          <a:off x="3340487" y="4129129"/>
                          <a:ext cx="1303338" cy="927100"/>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sp>
          <p:nvSpPr>
            <p:cNvPr id="33" name="Rounded Rectangle 32">
              <a:extLst>
                <a:ext uri="{FF2B5EF4-FFF2-40B4-BE49-F238E27FC236}">
                  <a16:creationId xmlns:a16="http://schemas.microsoft.com/office/drawing/2014/main" id="{D2B7F030-3CEB-DE4D-829E-81143289AC0D}"/>
                </a:ext>
              </a:extLst>
            </p:cNvPr>
            <p:cNvSpPr/>
            <p:nvPr/>
          </p:nvSpPr>
          <p:spPr>
            <a:xfrm>
              <a:off x="450376" y="4006521"/>
              <a:ext cx="2341939" cy="826074"/>
            </a:xfrm>
            <a:prstGeom prst="roundRect">
              <a:avLst>
                <a:gd name="adj" fmla="val 4553"/>
              </a:avLst>
            </a:prstGeom>
            <a:ln w="15875">
              <a:no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B050"/>
                </a:solidFill>
                <a:effectLst/>
                <a:latin typeface="Times New Roman" pitchFamily="18" charset="0"/>
              </a:endParaRPr>
            </a:p>
          </p:txBody>
        </p:sp>
        <p:sp>
          <p:nvSpPr>
            <p:cNvPr id="3" name="Rectangle 2">
              <a:extLst>
                <a:ext uri="{FF2B5EF4-FFF2-40B4-BE49-F238E27FC236}">
                  <a16:creationId xmlns:a16="http://schemas.microsoft.com/office/drawing/2014/main" id="{49D34756-97E6-6E4A-9F32-11E881E3A453}"/>
                </a:ext>
              </a:extLst>
            </p:cNvPr>
            <p:cNvSpPr/>
            <p:nvPr/>
          </p:nvSpPr>
          <p:spPr>
            <a:xfrm>
              <a:off x="194986" y="3866281"/>
              <a:ext cx="255390" cy="1506537"/>
            </a:xfrm>
            <a:prstGeom prst="rect">
              <a:avLst/>
            </a:prstGeom>
            <a:solidFill>
              <a:schemeClr val="bg1"/>
            </a:solidFill>
            <a:ln>
              <a:no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grpSp>
      <p:sp>
        <p:nvSpPr>
          <p:cNvPr id="34" name="TextBox 33">
            <a:extLst>
              <a:ext uri="{FF2B5EF4-FFF2-40B4-BE49-F238E27FC236}">
                <a16:creationId xmlns:a16="http://schemas.microsoft.com/office/drawing/2014/main" id="{EFAA66DB-85ED-BD4A-8A99-79254FF3064B}"/>
              </a:ext>
            </a:extLst>
          </p:cNvPr>
          <p:cNvSpPr txBox="1"/>
          <p:nvPr/>
        </p:nvSpPr>
        <p:spPr>
          <a:xfrm>
            <a:off x="208282" y="3142739"/>
            <a:ext cx="4490695" cy="1323439"/>
          </a:xfrm>
          <a:prstGeom prst="rect">
            <a:avLst/>
          </a:prstGeom>
          <a:noFill/>
        </p:spPr>
        <p:txBody>
          <a:bodyPr wrap="square" rtlCol="0">
            <a:spAutoFit/>
          </a:bodyPr>
          <a:lstStyle/>
          <a:p>
            <a:r>
              <a:rPr lang="en-US" sz="2000" dirty="0"/>
              <a:t>While the charge continuity equation is generally applicable constant current density indicates this is valid </a:t>
            </a:r>
            <a:r>
              <a:rPr lang="en-US" sz="2000" b="1" dirty="0"/>
              <a:t>ONLY</a:t>
            </a:r>
            <a:r>
              <a:rPr lang="en-US" sz="2000" dirty="0"/>
              <a:t> for steady currents (magnetostatics)</a:t>
            </a:r>
          </a:p>
        </p:txBody>
      </p:sp>
      <p:sp>
        <p:nvSpPr>
          <p:cNvPr id="35" name="TextBox 34">
            <a:extLst>
              <a:ext uri="{FF2B5EF4-FFF2-40B4-BE49-F238E27FC236}">
                <a16:creationId xmlns:a16="http://schemas.microsoft.com/office/drawing/2014/main" id="{64ADF41B-57B1-1D4B-B05E-D7C2116375A0}"/>
              </a:ext>
            </a:extLst>
          </p:cNvPr>
          <p:cNvSpPr txBox="1"/>
          <p:nvPr/>
        </p:nvSpPr>
        <p:spPr>
          <a:xfrm>
            <a:off x="194986" y="4581156"/>
            <a:ext cx="4404937" cy="707886"/>
          </a:xfrm>
          <a:prstGeom prst="rect">
            <a:avLst/>
          </a:prstGeom>
          <a:noFill/>
        </p:spPr>
        <p:txBody>
          <a:bodyPr wrap="square" rtlCol="0">
            <a:spAutoFit/>
          </a:bodyPr>
          <a:lstStyle/>
          <a:p>
            <a:r>
              <a:rPr lang="en-US" sz="2000" dirty="0"/>
              <a:t>But what if the current isn’t constant, and the change in charge density isn’t zero?</a:t>
            </a:r>
          </a:p>
        </p:txBody>
      </p:sp>
      <p:graphicFrame>
        <p:nvGraphicFramePr>
          <p:cNvPr id="36" name="Object 38">
            <a:extLst>
              <a:ext uri="{FF2B5EF4-FFF2-40B4-BE49-F238E27FC236}">
                <a16:creationId xmlns:a16="http://schemas.microsoft.com/office/drawing/2014/main" id="{10472940-2DB7-F24D-B773-3B1D35A813EF}"/>
              </a:ext>
            </a:extLst>
          </p:cNvPr>
          <p:cNvGraphicFramePr>
            <a:graphicFrameLocks noChangeAspect="1"/>
          </p:cNvGraphicFramePr>
          <p:nvPr/>
        </p:nvGraphicFramePr>
        <p:xfrm>
          <a:off x="1106479" y="5172073"/>
          <a:ext cx="1362075" cy="927100"/>
        </p:xfrm>
        <a:graphic>
          <a:graphicData uri="http://schemas.openxmlformats.org/presentationml/2006/ole">
            <mc:AlternateContent xmlns:mc="http://schemas.openxmlformats.org/markup-compatibility/2006">
              <mc:Choice xmlns:v="urn:schemas-microsoft-com:vml" Requires="v">
                <p:oleObj spid="_x0000_s10251" name="Equation" r:id="rId13" imgW="596900" imgH="406400" progId="Equation.3">
                  <p:embed/>
                </p:oleObj>
              </mc:Choice>
              <mc:Fallback>
                <p:oleObj name="Equation" r:id="rId13" imgW="596900" imgH="406400" progId="Equation.3">
                  <p:embed/>
                  <p:pic>
                    <p:nvPicPr>
                      <p:cNvPr id="36" name="Object 38">
                        <a:extLst>
                          <a:ext uri="{FF2B5EF4-FFF2-40B4-BE49-F238E27FC236}">
                            <a16:creationId xmlns:a16="http://schemas.microsoft.com/office/drawing/2014/main" id="{10472940-2DB7-F24D-B773-3B1D35A813EF}"/>
                          </a:ext>
                        </a:extLst>
                      </p:cNvPr>
                      <p:cNvPicPr>
                        <a:picLocks noChangeAspect="1" noChangeArrowheads="1"/>
                      </p:cNvPicPr>
                      <p:nvPr/>
                    </p:nvPicPr>
                    <p:blipFill>
                      <a:blip r:embed="rId14"/>
                      <a:srcRect/>
                      <a:stretch>
                        <a:fillRect/>
                      </a:stretch>
                    </p:blipFill>
                    <p:spPr bwMode="auto">
                      <a:xfrm>
                        <a:off x="1106479" y="5172073"/>
                        <a:ext cx="1362075" cy="927100"/>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grpSp>
        <p:nvGrpSpPr>
          <p:cNvPr id="11" name="Group 10">
            <a:extLst>
              <a:ext uri="{FF2B5EF4-FFF2-40B4-BE49-F238E27FC236}">
                <a16:creationId xmlns:a16="http://schemas.microsoft.com/office/drawing/2014/main" id="{A24F040C-3058-D946-AAD0-8ECA0C782519}"/>
              </a:ext>
            </a:extLst>
          </p:cNvPr>
          <p:cNvGrpSpPr/>
          <p:nvPr/>
        </p:nvGrpSpPr>
        <p:grpSpPr>
          <a:xfrm>
            <a:off x="4811649" y="1330873"/>
            <a:ext cx="4160433" cy="1274673"/>
            <a:chOff x="4819752" y="1840227"/>
            <a:chExt cx="4160433" cy="1274673"/>
          </a:xfrm>
        </p:grpSpPr>
        <p:graphicFrame>
          <p:nvGraphicFramePr>
            <p:cNvPr id="27" name="Object 4">
              <a:extLst>
                <a:ext uri="{FF2B5EF4-FFF2-40B4-BE49-F238E27FC236}">
                  <a16:creationId xmlns:a16="http://schemas.microsoft.com/office/drawing/2014/main" id="{4CC2B415-8FCB-1E46-B508-DA2F69BD5804}"/>
                </a:ext>
              </a:extLst>
            </p:cNvPr>
            <p:cNvGraphicFramePr>
              <a:graphicFrameLocks noChangeAspect="1"/>
            </p:cNvGraphicFramePr>
            <p:nvPr/>
          </p:nvGraphicFramePr>
          <p:xfrm>
            <a:off x="5614581" y="1840227"/>
            <a:ext cx="2654356" cy="765902"/>
          </p:xfrm>
          <a:graphic>
            <a:graphicData uri="http://schemas.openxmlformats.org/presentationml/2006/ole">
              <mc:AlternateContent xmlns:mc="http://schemas.openxmlformats.org/markup-compatibility/2006">
                <mc:Choice xmlns:v="urn:schemas-microsoft-com:vml" Requires="v">
                  <p:oleObj spid="_x0000_s10252" name="Equation" r:id="rId15" imgW="1485900" imgH="431800" progId="Equation.3">
                    <p:embed/>
                  </p:oleObj>
                </mc:Choice>
                <mc:Fallback>
                  <p:oleObj name="Equation" r:id="rId15" imgW="1485900" imgH="431800" progId="Equation.3">
                    <p:embed/>
                    <p:pic>
                      <p:nvPicPr>
                        <p:cNvPr id="27" name="Object 4">
                          <a:extLst>
                            <a:ext uri="{FF2B5EF4-FFF2-40B4-BE49-F238E27FC236}">
                              <a16:creationId xmlns:a16="http://schemas.microsoft.com/office/drawing/2014/main" id="{4CC2B415-8FCB-1E46-B508-DA2F69BD5804}"/>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614581" y="1840227"/>
                          <a:ext cx="2654356" cy="765902"/>
                        </a:xfrm>
                        <a:prstGeom prst="rect">
                          <a:avLst/>
                        </a:prstGeom>
                        <a:noFill/>
                      </p:spPr>
                    </p:pic>
                  </p:oleObj>
                </mc:Fallback>
              </mc:AlternateContent>
            </a:graphicData>
          </a:graphic>
        </p:graphicFrame>
        <p:sp>
          <p:nvSpPr>
            <p:cNvPr id="39" name="TextBox 38">
              <a:extLst>
                <a:ext uri="{FF2B5EF4-FFF2-40B4-BE49-F238E27FC236}">
                  <a16:creationId xmlns:a16="http://schemas.microsoft.com/office/drawing/2014/main" id="{EA4A75CA-1757-2248-893D-C933D2F66A15}"/>
                </a:ext>
              </a:extLst>
            </p:cNvPr>
            <p:cNvSpPr txBox="1"/>
            <p:nvPr/>
          </p:nvSpPr>
          <p:spPr>
            <a:xfrm>
              <a:off x="4819752" y="2501894"/>
              <a:ext cx="2024627" cy="584775"/>
            </a:xfrm>
            <a:prstGeom prst="rect">
              <a:avLst/>
            </a:prstGeom>
            <a:noFill/>
          </p:spPr>
          <p:txBody>
            <a:bodyPr wrap="square" rtlCol="0">
              <a:spAutoFit/>
            </a:bodyPr>
            <a:lstStyle/>
            <a:p>
              <a:pPr algn="ctr"/>
              <a:r>
                <a:rPr lang="en-US" sz="1600" dirty="0">
                  <a:solidFill>
                    <a:srgbClr val="FF0000"/>
                  </a:solidFill>
                </a:rPr>
                <a:t>Flux of current through the surface</a:t>
              </a:r>
            </a:p>
          </p:txBody>
        </p:sp>
        <p:sp>
          <p:nvSpPr>
            <p:cNvPr id="41" name="Rounded Rectangle 40">
              <a:extLst>
                <a:ext uri="{FF2B5EF4-FFF2-40B4-BE49-F238E27FC236}">
                  <a16:creationId xmlns:a16="http://schemas.microsoft.com/office/drawing/2014/main" id="{40733E56-2E62-C54B-8BCE-C96E44C93DD5}"/>
                </a:ext>
              </a:extLst>
            </p:cNvPr>
            <p:cNvSpPr/>
            <p:nvPr/>
          </p:nvSpPr>
          <p:spPr>
            <a:xfrm>
              <a:off x="5824722" y="2014080"/>
              <a:ext cx="925840" cy="390881"/>
            </a:xfrm>
            <a:prstGeom prst="roundRect">
              <a:avLst>
                <a:gd name="adj" fmla="val 4553"/>
              </a:avLst>
            </a:prstGeom>
            <a:solidFill>
              <a:srgbClr val="FF0000">
                <a:alpha val="15279"/>
              </a:srgbClr>
            </a:solidFill>
            <a:ln>
              <a:no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
          <p:nvSpPr>
            <p:cNvPr id="42" name="TextBox 41">
              <a:extLst>
                <a:ext uri="{FF2B5EF4-FFF2-40B4-BE49-F238E27FC236}">
                  <a16:creationId xmlns:a16="http://schemas.microsoft.com/office/drawing/2014/main" id="{3517AC6C-A056-834B-8199-77BB08E94598}"/>
                </a:ext>
              </a:extLst>
            </p:cNvPr>
            <p:cNvSpPr txBox="1"/>
            <p:nvPr/>
          </p:nvSpPr>
          <p:spPr>
            <a:xfrm>
              <a:off x="6750562" y="2530125"/>
              <a:ext cx="2229623" cy="584775"/>
            </a:xfrm>
            <a:prstGeom prst="rect">
              <a:avLst/>
            </a:prstGeom>
            <a:noFill/>
          </p:spPr>
          <p:txBody>
            <a:bodyPr wrap="square" rtlCol="0">
              <a:spAutoFit/>
            </a:bodyPr>
            <a:lstStyle/>
            <a:p>
              <a:pPr algn="ctr"/>
              <a:r>
                <a:rPr lang="en-US" sz="1600" dirty="0">
                  <a:solidFill>
                    <a:srgbClr val="0070C0"/>
                  </a:solidFill>
                </a:rPr>
                <a:t>Rate of change of charge density in volume</a:t>
              </a:r>
            </a:p>
          </p:txBody>
        </p:sp>
        <p:sp>
          <p:nvSpPr>
            <p:cNvPr id="43" name="Rounded Rectangle 42">
              <a:extLst>
                <a:ext uri="{FF2B5EF4-FFF2-40B4-BE49-F238E27FC236}">
                  <a16:creationId xmlns:a16="http://schemas.microsoft.com/office/drawing/2014/main" id="{14DE4D1F-6420-4840-84AA-8E1115E2970D}"/>
                </a:ext>
              </a:extLst>
            </p:cNvPr>
            <p:cNvSpPr/>
            <p:nvPr/>
          </p:nvSpPr>
          <p:spPr>
            <a:xfrm>
              <a:off x="7343097" y="1997629"/>
              <a:ext cx="925840" cy="390881"/>
            </a:xfrm>
            <a:prstGeom prst="roundRect">
              <a:avLst>
                <a:gd name="adj" fmla="val 4553"/>
              </a:avLst>
            </a:prstGeom>
            <a:solidFill>
              <a:srgbClr val="0070C0">
                <a:alpha val="15279"/>
              </a:srgbClr>
            </a:solidFill>
            <a:ln>
              <a:no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grpSp>
      <p:sp>
        <p:nvSpPr>
          <p:cNvPr id="2" name="TextBox 1"/>
          <p:cNvSpPr txBox="1"/>
          <p:nvPr/>
        </p:nvSpPr>
        <p:spPr>
          <a:xfrm>
            <a:off x="223281" y="753665"/>
            <a:ext cx="4572786" cy="1015663"/>
          </a:xfrm>
          <a:prstGeom prst="rect">
            <a:avLst/>
          </a:prstGeom>
          <a:noFill/>
        </p:spPr>
        <p:txBody>
          <a:bodyPr wrap="square" rtlCol="0">
            <a:spAutoFit/>
          </a:bodyPr>
          <a:lstStyle/>
          <a:p>
            <a:r>
              <a:rPr lang="en-US" sz="2000" dirty="0"/>
              <a:t>The divergence of J is related to the rate of change of the charge density via the charge continuity equation:</a:t>
            </a:r>
          </a:p>
        </p:txBody>
      </p:sp>
      <p:sp>
        <p:nvSpPr>
          <p:cNvPr id="44" name="TextBox 43">
            <a:extLst>
              <a:ext uri="{FF2B5EF4-FFF2-40B4-BE49-F238E27FC236}">
                <a16:creationId xmlns:a16="http://schemas.microsoft.com/office/drawing/2014/main" id="{C40523F7-6B39-5B42-A9C8-F704734D1671}"/>
              </a:ext>
            </a:extLst>
          </p:cNvPr>
          <p:cNvSpPr txBox="1"/>
          <p:nvPr/>
        </p:nvSpPr>
        <p:spPr>
          <a:xfrm>
            <a:off x="4808206" y="4325653"/>
            <a:ext cx="3450496" cy="369332"/>
          </a:xfrm>
          <a:prstGeom prst="rect">
            <a:avLst/>
          </a:prstGeom>
          <a:noFill/>
        </p:spPr>
        <p:txBody>
          <a:bodyPr wrap="none" rtlCol="0">
            <a:spAutoFit/>
          </a:bodyPr>
          <a:lstStyle/>
          <a:p>
            <a:r>
              <a:rPr lang="en-US" sz="1800" dirty="0"/>
              <a:t>Apply Gauss’ theorem to the LHS: </a:t>
            </a:r>
          </a:p>
        </p:txBody>
      </p:sp>
      <p:pic>
        <p:nvPicPr>
          <p:cNvPr id="12" name="Picture 11">
            <a:extLst>
              <a:ext uri="{FF2B5EF4-FFF2-40B4-BE49-F238E27FC236}">
                <a16:creationId xmlns:a16="http://schemas.microsoft.com/office/drawing/2014/main" id="{9780A031-AB2A-AC47-A8CC-AD6A8D44EC26}"/>
              </a:ext>
            </a:extLst>
          </p:cNvPr>
          <p:cNvPicPr>
            <a:picLocks noChangeAspect="1"/>
          </p:cNvPicPr>
          <p:nvPr/>
        </p:nvPicPr>
        <p:blipFill>
          <a:blip r:embed="rId17"/>
          <a:stretch>
            <a:fillRect/>
          </a:stretch>
        </p:blipFill>
        <p:spPr>
          <a:xfrm>
            <a:off x="5777836" y="3592993"/>
            <a:ext cx="2819400" cy="596900"/>
          </a:xfrm>
          <a:prstGeom prst="rect">
            <a:avLst/>
          </a:prstGeom>
        </p:spPr>
      </p:pic>
    </p:spTree>
    <p:extLst>
      <p:ext uri="{BB962C8B-B14F-4D97-AF65-F5344CB8AC3E}">
        <p14:creationId xmlns:p14="http://schemas.microsoft.com/office/powerpoint/2010/main" val="68541590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1" y="-9176"/>
            <a:ext cx="9143999" cy="707886"/>
          </a:xfrm>
          <a:prstGeom prst="rect">
            <a:avLst/>
          </a:prstGeom>
          <a:noFill/>
        </p:spPr>
        <p:txBody>
          <a:bodyPr wrap="square" rtlCol="0">
            <a:spAutoFit/>
          </a:bodyPr>
          <a:lstStyle/>
          <a:p>
            <a:pPr algn="ctr"/>
            <a:r>
              <a:rPr lang="en-US" sz="4000" dirty="0">
                <a:solidFill>
                  <a:schemeClr val="tx1">
                    <a:lumMod val="75000"/>
                    <a:lumOff val="25000"/>
                  </a:schemeClr>
                </a:solidFill>
                <a:latin typeface="Baskerville"/>
                <a:cs typeface="Baskerville"/>
              </a:rPr>
              <a:t>Electrostatic and magnetostatic fields</a:t>
            </a:r>
          </a:p>
        </p:txBody>
      </p:sp>
      <p:grpSp>
        <p:nvGrpSpPr>
          <p:cNvPr id="15" name="Group 14"/>
          <p:cNvGrpSpPr/>
          <p:nvPr/>
        </p:nvGrpSpPr>
        <p:grpSpPr>
          <a:xfrm>
            <a:off x="-1" y="6349"/>
            <a:ext cx="9144000" cy="6850800"/>
            <a:chOff x="-1" y="6349"/>
            <a:chExt cx="9144000" cy="6850800"/>
          </a:xfrm>
        </p:grpSpPr>
        <p:sp>
          <p:nvSpPr>
            <p:cNvPr id="4" name="Rectangle 3"/>
            <p:cNvSpPr/>
            <p:nvPr/>
          </p:nvSpPr>
          <p:spPr>
            <a:xfrm>
              <a:off x="-1" y="6349"/>
              <a:ext cx="9144000" cy="6850800"/>
            </a:xfrm>
            <a:prstGeom prst="rect">
              <a:avLst/>
            </a:prstGeom>
            <a:no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 name="Straight Connector 5"/>
            <p:cNvCxnSpPr/>
            <p:nvPr/>
          </p:nvCxnSpPr>
          <p:spPr>
            <a:xfrm>
              <a:off x="234683" y="646587"/>
              <a:ext cx="8637855" cy="0"/>
            </a:xfrm>
            <a:prstGeom prst="line">
              <a:avLst/>
            </a:prstGeom>
            <a:ln>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234683" y="6187516"/>
              <a:ext cx="8637855" cy="0"/>
            </a:xfrm>
            <a:prstGeom prst="line">
              <a:avLst/>
            </a:prstGeom>
            <a:ln>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grpSp>
      <p:sp>
        <p:nvSpPr>
          <p:cNvPr id="2" name="TextBox 1"/>
          <p:cNvSpPr txBox="1"/>
          <p:nvPr/>
        </p:nvSpPr>
        <p:spPr>
          <a:xfrm>
            <a:off x="105341" y="2090489"/>
            <a:ext cx="4794133" cy="461665"/>
          </a:xfrm>
          <a:prstGeom prst="rect">
            <a:avLst/>
          </a:prstGeom>
          <a:noFill/>
        </p:spPr>
        <p:txBody>
          <a:bodyPr wrap="none" rtlCol="0">
            <a:spAutoFit/>
          </a:bodyPr>
          <a:lstStyle/>
          <a:p>
            <a:r>
              <a:rPr lang="en-US" dirty="0"/>
              <a:t>Electrostatic fields have divergence: </a:t>
            </a:r>
          </a:p>
        </p:txBody>
      </p:sp>
      <p:sp>
        <p:nvSpPr>
          <p:cNvPr id="50" name="TextBox 49"/>
          <p:cNvSpPr txBox="1"/>
          <p:nvPr/>
        </p:nvSpPr>
        <p:spPr>
          <a:xfrm>
            <a:off x="5114164" y="2504862"/>
            <a:ext cx="2292615" cy="461665"/>
          </a:xfrm>
          <a:prstGeom prst="rect">
            <a:avLst/>
          </a:prstGeom>
          <a:noFill/>
        </p:spPr>
        <p:txBody>
          <a:bodyPr wrap="none" rtlCol="0">
            <a:spAutoFit/>
          </a:bodyPr>
          <a:lstStyle/>
          <a:p>
            <a:r>
              <a:rPr lang="en-US" dirty="0"/>
              <a:t>In integral form:</a:t>
            </a:r>
          </a:p>
        </p:txBody>
      </p:sp>
      <p:pic>
        <p:nvPicPr>
          <p:cNvPr id="30" name="Picture 29"/>
          <p:cNvPicPr/>
          <p:nvPr/>
        </p:nvPicPr>
        <p:blipFill>
          <a:blip r:embed="rId3">
            <a:extLst>
              <a:ext uri="{28A0092B-C50C-407E-A947-70E740481C1C}">
                <a14:useLocalDpi xmlns:a14="http://schemas.microsoft.com/office/drawing/2010/main" val="0"/>
              </a:ext>
            </a:extLst>
          </a:blip>
          <a:stretch>
            <a:fillRect/>
          </a:stretch>
        </p:blipFill>
        <p:spPr>
          <a:xfrm>
            <a:off x="7137117" y="6218382"/>
            <a:ext cx="1753815" cy="625812"/>
          </a:xfrm>
          <a:prstGeom prst="rect">
            <a:avLst/>
          </a:prstGeom>
        </p:spPr>
      </p:pic>
      <p:sp>
        <p:nvSpPr>
          <p:cNvPr id="31" name="TextBox 30">
            <a:extLst>
              <a:ext uri="{FF2B5EF4-FFF2-40B4-BE49-F238E27FC236}">
                <a16:creationId xmlns:a16="http://schemas.microsoft.com/office/drawing/2014/main" id="{89771279-4452-4C4D-8693-A9A2DB82B2FB}"/>
              </a:ext>
            </a:extLst>
          </p:cNvPr>
          <p:cNvSpPr txBox="1"/>
          <p:nvPr/>
        </p:nvSpPr>
        <p:spPr>
          <a:xfrm>
            <a:off x="145038" y="4478227"/>
            <a:ext cx="6862007" cy="461665"/>
          </a:xfrm>
          <a:prstGeom prst="rect">
            <a:avLst/>
          </a:prstGeom>
          <a:noFill/>
        </p:spPr>
        <p:txBody>
          <a:bodyPr wrap="none" rtlCol="0">
            <a:spAutoFit/>
          </a:bodyPr>
          <a:lstStyle/>
          <a:p>
            <a:r>
              <a:rPr lang="en-US" dirty="0"/>
              <a:t>Magnetostatic fields are </a:t>
            </a:r>
            <a:r>
              <a:rPr lang="en-US" b="1" u="sng" dirty="0"/>
              <a:t>solenoidal</a:t>
            </a:r>
            <a:r>
              <a:rPr lang="en-US" i="1" dirty="0"/>
              <a:t> </a:t>
            </a:r>
            <a:r>
              <a:rPr lang="en-US" dirty="0"/>
              <a:t>(divergence-free): </a:t>
            </a:r>
          </a:p>
        </p:txBody>
      </p:sp>
      <p:sp>
        <p:nvSpPr>
          <p:cNvPr id="32" name="TextBox 31">
            <a:extLst>
              <a:ext uri="{FF2B5EF4-FFF2-40B4-BE49-F238E27FC236}">
                <a16:creationId xmlns:a16="http://schemas.microsoft.com/office/drawing/2014/main" id="{7F3482EE-9CDE-044C-A855-3680AA64A166}"/>
              </a:ext>
            </a:extLst>
          </p:cNvPr>
          <p:cNvSpPr txBox="1"/>
          <p:nvPr/>
        </p:nvSpPr>
        <p:spPr>
          <a:xfrm>
            <a:off x="122346" y="2504862"/>
            <a:ext cx="2636491" cy="461665"/>
          </a:xfrm>
          <a:prstGeom prst="rect">
            <a:avLst/>
          </a:prstGeom>
          <a:noFill/>
        </p:spPr>
        <p:txBody>
          <a:bodyPr wrap="none" rtlCol="0">
            <a:spAutoFit/>
          </a:bodyPr>
          <a:lstStyle/>
          <a:p>
            <a:r>
              <a:rPr lang="en-US" dirty="0"/>
              <a:t>In differential form:</a:t>
            </a:r>
          </a:p>
        </p:txBody>
      </p:sp>
      <p:pic>
        <p:nvPicPr>
          <p:cNvPr id="7" name="Picture 6">
            <a:extLst>
              <a:ext uri="{FF2B5EF4-FFF2-40B4-BE49-F238E27FC236}">
                <a16:creationId xmlns:a16="http://schemas.microsoft.com/office/drawing/2014/main" id="{BB61CA91-A01D-6847-BAF5-87C80F7B5F01}"/>
              </a:ext>
            </a:extLst>
          </p:cNvPr>
          <p:cNvPicPr>
            <a:picLocks noChangeAspect="1"/>
          </p:cNvPicPr>
          <p:nvPr/>
        </p:nvPicPr>
        <p:blipFill>
          <a:blip r:embed="rId4"/>
          <a:stretch>
            <a:fillRect/>
          </a:stretch>
        </p:blipFill>
        <p:spPr>
          <a:xfrm>
            <a:off x="4381253" y="2997392"/>
            <a:ext cx="4597400" cy="812800"/>
          </a:xfrm>
          <a:prstGeom prst="rect">
            <a:avLst/>
          </a:prstGeom>
        </p:spPr>
      </p:pic>
      <p:pic>
        <p:nvPicPr>
          <p:cNvPr id="11" name="Picture 10">
            <a:extLst>
              <a:ext uri="{FF2B5EF4-FFF2-40B4-BE49-F238E27FC236}">
                <a16:creationId xmlns:a16="http://schemas.microsoft.com/office/drawing/2014/main" id="{E284FF04-5116-AE4A-9751-1462E0A64857}"/>
              </a:ext>
            </a:extLst>
          </p:cNvPr>
          <p:cNvPicPr>
            <a:picLocks noChangeAspect="1"/>
          </p:cNvPicPr>
          <p:nvPr/>
        </p:nvPicPr>
        <p:blipFill>
          <a:blip r:embed="rId5"/>
          <a:stretch>
            <a:fillRect/>
          </a:stretch>
        </p:blipFill>
        <p:spPr>
          <a:xfrm>
            <a:off x="704736" y="3126304"/>
            <a:ext cx="1651000" cy="711200"/>
          </a:xfrm>
          <a:prstGeom prst="rect">
            <a:avLst/>
          </a:prstGeom>
        </p:spPr>
      </p:pic>
      <p:pic>
        <p:nvPicPr>
          <p:cNvPr id="12" name="Picture 11">
            <a:extLst>
              <a:ext uri="{FF2B5EF4-FFF2-40B4-BE49-F238E27FC236}">
                <a16:creationId xmlns:a16="http://schemas.microsoft.com/office/drawing/2014/main" id="{F9280261-1EC0-804B-8C20-91E0E12113B4}"/>
              </a:ext>
            </a:extLst>
          </p:cNvPr>
          <p:cNvPicPr>
            <a:picLocks noChangeAspect="1"/>
          </p:cNvPicPr>
          <p:nvPr/>
        </p:nvPicPr>
        <p:blipFill>
          <a:blip r:embed="rId6"/>
          <a:stretch>
            <a:fillRect/>
          </a:stretch>
        </p:blipFill>
        <p:spPr>
          <a:xfrm>
            <a:off x="1224085" y="5139297"/>
            <a:ext cx="1473200" cy="368300"/>
          </a:xfrm>
          <a:prstGeom prst="rect">
            <a:avLst/>
          </a:prstGeom>
        </p:spPr>
      </p:pic>
      <p:pic>
        <p:nvPicPr>
          <p:cNvPr id="16" name="Picture 15">
            <a:extLst>
              <a:ext uri="{FF2B5EF4-FFF2-40B4-BE49-F238E27FC236}">
                <a16:creationId xmlns:a16="http://schemas.microsoft.com/office/drawing/2014/main" id="{31CF96A0-EFF9-6C41-A553-8C64B373C168}"/>
              </a:ext>
            </a:extLst>
          </p:cNvPr>
          <p:cNvPicPr>
            <a:picLocks noChangeAspect="1"/>
          </p:cNvPicPr>
          <p:nvPr/>
        </p:nvPicPr>
        <p:blipFill>
          <a:blip r:embed="rId7"/>
          <a:stretch>
            <a:fillRect/>
          </a:stretch>
        </p:blipFill>
        <p:spPr>
          <a:xfrm>
            <a:off x="3426569" y="4921850"/>
            <a:ext cx="4127500" cy="812800"/>
          </a:xfrm>
          <a:prstGeom prst="rect">
            <a:avLst/>
          </a:prstGeom>
        </p:spPr>
      </p:pic>
      <p:sp>
        <p:nvSpPr>
          <p:cNvPr id="39" name="TextBox 38">
            <a:extLst>
              <a:ext uri="{FF2B5EF4-FFF2-40B4-BE49-F238E27FC236}">
                <a16:creationId xmlns:a16="http://schemas.microsoft.com/office/drawing/2014/main" id="{2F979267-6840-C04C-8274-3F210A8FCA79}"/>
              </a:ext>
            </a:extLst>
          </p:cNvPr>
          <p:cNvSpPr txBox="1"/>
          <p:nvPr/>
        </p:nvSpPr>
        <p:spPr>
          <a:xfrm>
            <a:off x="105341" y="797669"/>
            <a:ext cx="8949012" cy="830997"/>
          </a:xfrm>
          <a:prstGeom prst="rect">
            <a:avLst/>
          </a:prstGeom>
          <a:noFill/>
        </p:spPr>
        <p:txBody>
          <a:bodyPr wrap="square" rtlCol="0">
            <a:spAutoFit/>
          </a:bodyPr>
          <a:lstStyle/>
          <a:p>
            <a:r>
              <a:rPr lang="en-US" dirty="0"/>
              <a:t>Static fields are </a:t>
            </a:r>
            <a:r>
              <a:rPr lang="en-US" u="sng" dirty="0"/>
              <a:t>unchanging in time.</a:t>
            </a:r>
          </a:p>
          <a:p>
            <a:r>
              <a:rPr lang="en-US" dirty="0"/>
              <a:t>The time differential of an unchanging quantity is zero.</a:t>
            </a:r>
          </a:p>
        </p:txBody>
      </p:sp>
      <p:pic>
        <p:nvPicPr>
          <p:cNvPr id="17" name="Picture 16">
            <a:extLst>
              <a:ext uri="{FF2B5EF4-FFF2-40B4-BE49-F238E27FC236}">
                <a16:creationId xmlns:a16="http://schemas.microsoft.com/office/drawing/2014/main" id="{ED5C61E1-D270-A04B-99B2-038AE3ECE5FD}"/>
              </a:ext>
            </a:extLst>
          </p:cNvPr>
          <p:cNvPicPr>
            <a:picLocks noChangeAspect="1"/>
          </p:cNvPicPr>
          <p:nvPr/>
        </p:nvPicPr>
        <p:blipFill>
          <a:blip r:embed="rId8"/>
          <a:stretch>
            <a:fillRect/>
          </a:stretch>
        </p:blipFill>
        <p:spPr>
          <a:xfrm>
            <a:off x="7172552" y="853475"/>
            <a:ext cx="1155700" cy="838200"/>
          </a:xfrm>
          <a:prstGeom prst="rect">
            <a:avLst/>
          </a:prstGeom>
        </p:spPr>
      </p:pic>
      <p:sp>
        <p:nvSpPr>
          <p:cNvPr id="41" name="TextBox 40">
            <a:extLst>
              <a:ext uri="{FF2B5EF4-FFF2-40B4-BE49-F238E27FC236}">
                <a16:creationId xmlns:a16="http://schemas.microsoft.com/office/drawing/2014/main" id="{C8173F08-B69E-414D-B77B-B370654FA1BF}"/>
              </a:ext>
            </a:extLst>
          </p:cNvPr>
          <p:cNvSpPr txBox="1"/>
          <p:nvPr/>
        </p:nvSpPr>
        <p:spPr>
          <a:xfrm>
            <a:off x="194986" y="6187516"/>
            <a:ext cx="8677552" cy="400110"/>
          </a:xfrm>
          <a:prstGeom prst="rect">
            <a:avLst/>
          </a:prstGeom>
          <a:noFill/>
        </p:spPr>
        <p:txBody>
          <a:bodyPr wrap="square" rtlCol="0">
            <a:spAutoFit/>
          </a:bodyPr>
          <a:lstStyle/>
          <a:p>
            <a:r>
              <a:rPr lang="en-US" sz="2000" i="1" dirty="0">
                <a:latin typeface="Baskerville"/>
                <a:cs typeface="Baskerville"/>
              </a:rPr>
              <a:t>Dr. Charlotte Palmer/Prof. Gianluca Sarri</a:t>
            </a:r>
          </a:p>
        </p:txBody>
      </p:sp>
      <p:sp>
        <p:nvSpPr>
          <p:cNvPr id="19" name="TextBox 18">
            <a:extLst>
              <a:ext uri="{FF2B5EF4-FFF2-40B4-BE49-F238E27FC236}">
                <a16:creationId xmlns:a16="http://schemas.microsoft.com/office/drawing/2014/main" id="{E9DC5F18-CB9C-9D4E-977E-37D59354F973}"/>
              </a:ext>
            </a:extLst>
          </p:cNvPr>
          <p:cNvSpPr txBox="1"/>
          <p:nvPr/>
        </p:nvSpPr>
        <p:spPr>
          <a:xfrm>
            <a:off x="2540071" y="2889322"/>
            <a:ext cx="1841182" cy="369332"/>
          </a:xfrm>
          <a:prstGeom prst="rect">
            <a:avLst/>
          </a:prstGeom>
          <a:noFill/>
        </p:spPr>
        <p:txBody>
          <a:bodyPr wrap="square" rtlCol="0">
            <a:spAutoFit/>
          </a:bodyPr>
          <a:lstStyle/>
          <a:p>
            <a:r>
              <a:rPr lang="en-US" sz="1800" dirty="0"/>
              <a:t>Charge density</a:t>
            </a:r>
          </a:p>
        </p:txBody>
      </p:sp>
      <p:cxnSp>
        <p:nvCxnSpPr>
          <p:cNvPr id="24" name="Straight Arrow Connector 23">
            <a:extLst>
              <a:ext uri="{FF2B5EF4-FFF2-40B4-BE49-F238E27FC236}">
                <a16:creationId xmlns:a16="http://schemas.microsoft.com/office/drawing/2014/main" id="{16DAEB8C-78DA-454D-B7E7-4BCEF2F24C2C}"/>
              </a:ext>
            </a:extLst>
          </p:cNvPr>
          <p:cNvCxnSpPr>
            <a:cxnSpLocks/>
          </p:cNvCxnSpPr>
          <p:nvPr/>
        </p:nvCxnSpPr>
        <p:spPr bwMode="auto">
          <a:xfrm flipH="1">
            <a:off x="2354812" y="3076287"/>
            <a:ext cx="219311" cy="73228"/>
          </a:xfrm>
          <a:prstGeom prst="straightConnector1">
            <a:avLst/>
          </a:prstGeom>
          <a:solidFill>
            <a:schemeClr val="accent1"/>
          </a:solidFill>
          <a:ln w="12700" cap="flat" cmpd="sng" algn="ctr">
            <a:solidFill>
              <a:schemeClr val="tx1"/>
            </a:solidFill>
            <a:prstDash val="solid"/>
            <a:round/>
            <a:headEnd type="none" w="med" len="med"/>
            <a:tailEnd type="triangle"/>
          </a:ln>
          <a:effectLst/>
        </p:spPr>
      </p:cxnSp>
      <p:sp>
        <p:nvSpPr>
          <p:cNvPr id="29" name="TextBox 28">
            <a:extLst>
              <a:ext uri="{FF2B5EF4-FFF2-40B4-BE49-F238E27FC236}">
                <a16:creationId xmlns:a16="http://schemas.microsoft.com/office/drawing/2014/main" id="{74049DF8-40CD-1A44-9C7A-394467975DA6}"/>
              </a:ext>
            </a:extLst>
          </p:cNvPr>
          <p:cNvSpPr txBox="1"/>
          <p:nvPr/>
        </p:nvSpPr>
        <p:spPr>
          <a:xfrm>
            <a:off x="6813188" y="3810504"/>
            <a:ext cx="2264659" cy="646331"/>
          </a:xfrm>
          <a:prstGeom prst="rect">
            <a:avLst/>
          </a:prstGeom>
          <a:noFill/>
        </p:spPr>
        <p:txBody>
          <a:bodyPr wrap="square" rtlCol="0">
            <a:spAutoFit/>
          </a:bodyPr>
          <a:lstStyle/>
          <a:p>
            <a:r>
              <a:rPr lang="en-US" sz="1800" dirty="0">
                <a:solidFill>
                  <a:srgbClr val="FF0000"/>
                </a:solidFill>
              </a:rPr>
              <a:t>Component of electric field normal to surface</a:t>
            </a:r>
          </a:p>
        </p:txBody>
      </p:sp>
      <p:cxnSp>
        <p:nvCxnSpPr>
          <p:cNvPr id="33" name="Straight Arrow Connector 32">
            <a:extLst>
              <a:ext uri="{FF2B5EF4-FFF2-40B4-BE49-F238E27FC236}">
                <a16:creationId xmlns:a16="http://schemas.microsoft.com/office/drawing/2014/main" id="{6E855708-7F56-6E46-8F22-461160E4F298}"/>
              </a:ext>
            </a:extLst>
          </p:cNvPr>
          <p:cNvCxnSpPr>
            <a:cxnSpLocks/>
          </p:cNvCxnSpPr>
          <p:nvPr/>
        </p:nvCxnSpPr>
        <p:spPr bwMode="auto">
          <a:xfrm flipV="1">
            <a:off x="7489752" y="3679439"/>
            <a:ext cx="0" cy="210178"/>
          </a:xfrm>
          <a:prstGeom prst="straightConnector1">
            <a:avLst/>
          </a:prstGeom>
          <a:solidFill>
            <a:schemeClr val="accent1"/>
          </a:solidFill>
          <a:ln w="12700" cap="flat" cmpd="sng" algn="ctr">
            <a:solidFill>
              <a:srgbClr val="FF0000"/>
            </a:solidFill>
            <a:prstDash val="solid"/>
            <a:round/>
            <a:headEnd type="none" w="med" len="med"/>
            <a:tailEnd type="triangle"/>
          </a:ln>
          <a:effectLst/>
        </p:spPr>
      </p:cxnSp>
      <p:sp>
        <p:nvSpPr>
          <p:cNvPr id="34" name="Rounded Rectangle 33">
            <a:extLst>
              <a:ext uri="{FF2B5EF4-FFF2-40B4-BE49-F238E27FC236}">
                <a16:creationId xmlns:a16="http://schemas.microsoft.com/office/drawing/2014/main" id="{0CABCD1D-D01F-1B47-8EDF-233D336C1EAD}"/>
              </a:ext>
            </a:extLst>
          </p:cNvPr>
          <p:cNvSpPr/>
          <p:nvPr/>
        </p:nvSpPr>
        <p:spPr>
          <a:xfrm>
            <a:off x="6835389" y="3124297"/>
            <a:ext cx="1106922" cy="465214"/>
          </a:xfrm>
          <a:prstGeom prst="roundRect">
            <a:avLst>
              <a:gd name="adj" fmla="val 4553"/>
            </a:avLst>
          </a:prstGeom>
          <a:solidFill>
            <a:srgbClr val="FF0000">
              <a:alpha val="15279"/>
            </a:srgbClr>
          </a:solidFill>
          <a:ln>
            <a:no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
        <p:nvSpPr>
          <p:cNvPr id="35" name="TextBox 34">
            <a:extLst>
              <a:ext uri="{FF2B5EF4-FFF2-40B4-BE49-F238E27FC236}">
                <a16:creationId xmlns:a16="http://schemas.microsoft.com/office/drawing/2014/main" id="{8D1451FE-BC9F-EA44-B297-50546D88BB7E}"/>
              </a:ext>
            </a:extLst>
          </p:cNvPr>
          <p:cNvSpPr txBox="1"/>
          <p:nvPr/>
        </p:nvSpPr>
        <p:spPr>
          <a:xfrm>
            <a:off x="6740312" y="5503471"/>
            <a:ext cx="2547423" cy="646331"/>
          </a:xfrm>
          <a:prstGeom prst="rect">
            <a:avLst/>
          </a:prstGeom>
          <a:noFill/>
        </p:spPr>
        <p:txBody>
          <a:bodyPr wrap="square" rtlCol="0">
            <a:spAutoFit/>
          </a:bodyPr>
          <a:lstStyle/>
          <a:p>
            <a:r>
              <a:rPr lang="en-US" sz="1800" dirty="0">
                <a:solidFill>
                  <a:srgbClr val="FF0000"/>
                </a:solidFill>
              </a:rPr>
              <a:t>Component of magnetic field normal to surface</a:t>
            </a:r>
          </a:p>
        </p:txBody>
      </p:sp>
      <p:cxnSp>
        <p:nvCxnSpPr>
          <p:cNvPr id="36" name="Straight Arrow Connector 35">
            <a:extLst>
              <a:ext uri="{FF2B5EF4-FFF2-40B4-BE49-F238E27FC236}">
                <a16:creationId xmlns:a16="http://schemas.microsoft.com/office/drawing/2014/main" id="{279E4C7C-B7F5-3847-91BA-FCC50FBEEF37}"/>
              </a:ext>
            </a:extLst>
          </p:cNvPr>
          <p:cNvCxnSpPr>
            <a:cxnSpLocks/>
          </p:cNvCxnSpPr>
          <p:nvPr/>
        </p:nvCxnSpPr>
        <p:spPr bwMode="auto">
          <a:xfrm flipH="1" flipV="1">
            <a:off x="6508375" y="5602394"/>
            <a:ext cx="227239" cy="149547"/>
          </a:xfrm>
          <a:prstGeom prst="straightConnector1">
            <a:avLst/>
          </a:prstGeom>
          <a:solidFill>
            <a:schemeClr val="accent1"/>
          </a:solidFill>
          <a:ln w="12700" cap="flat" cmpd="sng" algn="ctr">
            <a:solidFill>
              <a:srgbClr val="FF0000"/>
            </a:solidFill>
            <a:prstDash val="solid"/>
            <a:round/>
            <a:headEnd type="none" w="med" len="med"/>
            <a:tailEnd type="triangle"/>
          </a:ln>
          <a:effectLst/>
        </p:spPr>
      </p:cxnSp>
      <p:sp>
        <p:nvSpPr>
          <p:cNvPr id="37" name="Rounded Rectangle 36">
            <a:extLst>
              <a:ext uri="{FF2B5EF4-FFF2-40B4-BE49-F238E27FC236}">
                <a16:creationId xmlns:a16="http://schemas.microsoft.com/office/drawing/2014/main" id="{AE936FEC-C09A-2F44-ACD1-4C829A5A5AEC}"/>
              </a:ext>
            </a:extLst>
          </p:cNvPr>
          <p:cNvSpPr/>
          <p:nvPr/>
        </p:nvSpPr>
        <p:spPr>
          <a:xfrm>
            <a:off x="5897864" y="5052262"/>
            <a:ext cx="1106922" cy="465214"/>
          </a:xfrm>
          <a:prstGeom prst="roundRect">
            <a:avLst>
              <a:gd name="adj" fmla="val 4553"/>
            </a:avLst>
          </a:prstGeom>
          <a:solidFill>
            <a:srgbClr val="FF0000">
              <a:alpha val="15279"/>
            </a:srgbClr>
          </a:solidFill>
          <a:ln>
            <a:no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
        <p:nvSpPr>
          <p:cNvPr id="38" name="TextBox 37">
            <a:extLst>
              <a:ext uri="{FF2B5EF4-FFF2-40B4-BE49-F238E27FC236}">
                <a16:creationId xmlns:a16="http://schemas.microsoft.com/office/drawing/2014/main" id="{172611F4-208D-734D-B073-D66E2E8C3595}"/>
              </a:ext>
            </a:extLst>
          </p:cNvPr>
          <p:cNvSpPr txBox="1"/>
          <p:nvPr/>
        </p:nvSpPr>
        <p:spPr>
          <a:xfrm>
            <a:off x="8092368" y="2093003"/>
            <a:ext cx="1560339" cy="646331"/>
          </a:xfrm>
          <a:prstGeom prst="rect">
            <a:avLst/>
          </a:prstGeom>
          <a:noFill/>
        </p:spPr>
        <p:txBody>
          <a:bodyPr wrap="square" rtlCol="0">
            <a:spAutoFit/>
          </a:bodyPr>
          <a:lstStyle/>
          <a:p>
            <a:r>
              <a:rPr lang="en-US" sz="1800" dirty="0"/>
              <a:t>Enclosed charge</a:t>
            </a:r>
          </a:p>
        </p:txBody>
      </p:sp>
      <p:cxnSp>
        <p:nvCxnSpPr>
          <p:cNvPr id="40" name="Straight Arrow Connector 39">
            <a:extLst>
              <a:ext uri="{FF2B5EF4-FFF2-40B4-BE49-F238E27FC236}">
                <a16:creationId xmlns:a16="http://schemas.microsoft.com/office/drawing/2014/main" id="{D67D4329-342A-F84F-B330-DC001330CB48}"/>
              </a:ext>
            </a:extLst>
          </p:cNvPr>
          <p:cNvCxnSpPr>
            <a:cxnSpLocks/>
          </p:cNvCxnSpPr>
          <p:nvPr/>
        </p:nvCxnSpPr>
        <p:spPr bwMode="auto">
          <a:xfrm>
            <a:off x="8669425" y="2744486"/>
            <a:ext cx="0" cy="252594"/>
          </a:xfrm>
          <a:prstGeom prst="straightConnector1">
            <a:avLst/>
          </a:prstGeom>
          <a:solidFill>
            <a:schemeClr val="accent1"/>
          </a:solidFill>
          <a:ln w="12700" cap="flat" cmpd="sng" algn="ctr">
            <a:solidFill>
              <a:schemeClr val="tx1"/>
            </a:solidFill>
            <a:prstDash val="solid"/>
            <a:round/>
            <a:headEnd type="none" w="med" len="med"/>
            <a:tailEnd type="triangle"/>
          </a:ln>
          <a:effectLst/>
        </p:spPr>
      </p:cxnSp>
    </p:spTree>
    <p:extLst>
      <p:ext uri="{BB962C8B-B14F-4D97-AF65-F5344CB8AC3E}">
        <p14:creationId xmlns:p14="http://schemas.microsoft.com/office/powerpoint/2010/main" val="124745548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Box 28">
            <a:extLst>
              <a:ext uri="{FF2B5EF4-FFF2-40B4-BE49-F238E27FC236}">
                <a16:creationId xmlns:a16="http://schemas.microsoft.com/office/drawing/2014/main" id="{4570845C-04C8-A447-A9E7-FFB5FA14817C}"/>
              </a:ext>
            </a:extLst>
          </p:cNvPr>
          <p:cNvSpPr txBox="1"/>
          <p:nvPr/>
        </p:nvSpPr>
        <p:spPr>
          <a:xfrm>
            <a:off x="211300" y="2678776"/>
            <a:ext cx="5094101" cy="3477875"/>
          </a:xfrm>
          <a:prstGeom prst="rect">
            <a:avLst/>
          </a:prstGeom>
          <a:noFill/>
        </p:spPr>
        <p:txBody>
          <a:bodyPr wrap="square" rtlCol="0">
            <a:spAutoFit/>
          </a:bodyPr>
          <a:lstStyle/>
          <a:p>
            <a:r>
              <a:rPr lang="en-US" sz="2200" dirty="0"/>
              <a:t>Based on our previous work we draw the </a:t>
            </a:r>
            <a:r>
              <a:rPr lang="en-US" sz="2200" dirty="0" err="1"/>
              <a:t>Amperian</a:t>
            </a:r>
            <a:r>
              <a:rPr lang="en-US" sz="2200" dirty="0"/>
              <a:t> loop around the wire and the closed surface as a flat disk.</a:t>
            </a:r>
          </a:p>
          <a:p>
            <a:endParaRPr lang="en-US" sz="2200" dirty="0">
              <a:latin typeface="Times New Roman"/>
              <a:cs typeface="Times New Roman"/>
            </a:endParaRPr>
          </a:p>
          <a:p>
            <a:r>
              <a:rPr lang="en-US" sz="2200" dirty="0">
                <a:latin typeface="Times New Roman"/>
                <a:cs typeface="Times New Roman"/>
              </a:rPr>
              <a:t>But Ampere’s law should give the same answer even if we choose a different surface enclosed by the same loop.</a:t>
            </a:r>
          </a:p>
          <a:p>
            <a:endParaRPr lang="en-US" sz="2200" dirty="0">
              <a:latin typeface="Times New Roman"/>
              <a:cs typeface="Times New Roman"/>
            </a:endParaRPr>
          </a:p>
          <a:p>
            <a:r>
              <a:rPr lang="en-US" sz="2200" dirty="0">
                <a:latin typeface="Times New Roman"/>
                <a:cs typeface="Times New Roman"/>
              </a:rPr>
              <a:t>Here we can form lots of surfaces with no current</a:t>
            </a:r>
          </a:p>
        </p:txBody>
      </p:sp>
      <p:sp>
        <p:nvSpPr>
          <p:cNvPr id="10" name="TextBox 9"/>
          <p:cNvSpPr txBox="1"/>
          <p:nvPr/>
        </p:nvSpPr>
        <p:spPr>
          <a:xfrm>
            <a:off x="-1" y="-9176"/>
            <a:ext cx="9143999" cy="707886"/>
          </a:xfrm>
          <a:prstGeom prst="rect">
            <a:avLst/>
          </a:prstGeom>
          <a:noFill/>
        </p:spPr>
        <p:txBody>
          <a:bodyPr wrap="square" rtlCol="0">
            <a:spAutoFit/>
          </a:bodyPr>
          <a:lstStyle/>
          <a:p>
            <a:pPr algn="ctr"/>
            <a:r>
              <a:rPr lang="en-US" sz="4000" dirty="0">
                <a:solidFill>
                  <a:schemeClr val="tx1">
                    <a:lumMod val="75000"/>
                    <a:lumOff val="25000"/>
                  </a:schemeClr>
                </a:solidFill>
                <a:latin typeface="Baskerville"/>
                <a:cs typeface="Baskerville"/>
              </a:rPr>
              <a:t>Charging capacitor</a:t>
            </a:r>
          </a:p>
        </p:txBody>
      </p:sp>
      <p:grpSp>
        <p:nvGrpSpPr>
          <p:cNvPr id="15" name="Group 14"/>
          <p:cNvGrpSpPr/>
          <p:nvPr/>
        </p:nvGrpSpPr>
        <p:grpSpPr>
          <a:xfrm>
            <a:off x="-1" y="6349"/>
            <a:ext cx="9144000" cy="6850800"/>
            <a:chOff x="-1" y="6349"/>
            <a:chExt cx="9144000" cy="6850800"/>
          </a:xfrm>
        </p:grpSpPr>
        <p:sp>
          <p:nvSpPr>
            <p:cNvPr id="4" name="Rectangle 3"/>
            <p:cNvSpPr/>
            <p:nvPr/>
          </p:nvSpPr>
          <p:spPr>
            <a:xfrm>
              <a:off x="-1" y="6349"/>
              <a:ext cx="9144000" cy="6850800"/>
            </a:xfrm>
            <a:prstGeom prst="rect">
              <a:avLst/>
            </a:prstGeom>
            <a:no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 name="Straight Connector 5"/>
            <p:cNvCxnSpPr/>
            <p:nvPr/>
          </p:nvCxnSpPr>
          <p:spPr>
            <a:xfrm>
              <a:off x="234683" y="646587"/>
              <a:ext cx="8637855" cy="0"/>
            </a:xfrm>
            <a:prstGeom prst="line">
              <a:avLst/>
            </a:prstGeom>
            <a:ln>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234683" y="6187516"/>
              <a:ext cx="8637855" cy="0"/>
            </a:xfrm>
            <a:prstGeom prst="line">
              <a:avLst/>
            </a:prstGeom>
            <a:ln>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grpSp>
      <p:pic>
        <p:nvPicPr>
          <p:cNvPr id="17" name="Picture 16"/>
          <p:cNvPicPr/>
          <p:nvPr/>
        </p:nvPicPr>
        <p:blipFill>
          <a:blip r:embed="rId3">
            <a:extLst>
              <a:ext uri="{28A0092B-C50C-407E-A947-70E740481C1C}">
                <a14:useLocalDpi xmlns:a14="http://schemas.microsoft.com/office/drawing/2010/main" val="0"/>
              </a:ext>
            </a:extLst>
          </a:blip>
          <a:stretch>
            <a:fillRect/>
          </a:stretch>
        </p:blipFill>
        <p:spPr>
          <a:xfrm>
            <a:off x="7137117" y="6218382"/>
            <a:ext cx="1753815" cy="625812"/>
          </a:xfrm>
          <a:prstGeom prst="rect">
            <a:avLst/>
          </a:prstGeom>
        </p:spPr>
      </p:pic>
      <p:sp>
        <p:nvSpPr>
          <p:cNvPr id="24" name="TextBox 23">
            <a:extLst>
              <a:ext uri="{FF2B5EF4-FFF2-40B4-BE49-F238E27FC236}">
                <a16:creationId xmlns:a16="http://schemas.microsoft.com/office/drawing/2014/main" id="{B4E5D469-610E-2745-B7AB-902C21A0EF0B}"/>
              </a:ext>
            </a:extLst>
          </p:cNvPr>
          <p:cNvSpPr txBox="1"/>
          <p:nvPr/>
        </p:nvSpPr>
        <p:spPr>
          <a:xfrm>
            <a:off x="194986" y="6187516"/>
            <a:ext cx="8677552" cy="400110"/>
          </a:xfrm>
          <a:prstGeom prst="rect">
            <a:avLst/>
          </a:prstGeom>
          <a:noFill/>
        </p:spPr>
        <p:txBody>
          <a:bodyPr wrap="square" rtlCol="0">
            <a:spAutoFit/>
          </a:bodyPr>
          <a:lstStyle/>
          <a:p>
            <a:r>
              <a:rPr lang="en-US" sz="2000" i="1" dirty="0">
                <a:latin typeface="Baskerville"/>
                <a:cs typeface="Baskerville"/>
              </a:rPr>
              <a:t>Dr. Charlotte Palmer/Prof. Gianluca Sarri</a:t>
            </a:r>
          </a:p>
        </p:txBody>
      </p:sp>
      <p:sp>
        <p:nvSpPr>
          <p:cNvPr id="34" name="TextBox 33">
            <a:extLst>
              <a:ext uri="{FF2B5EF4-FFF2-40B4-BE49-F238E27FC236}">
                <a16:creationId xmlns:a16="http://schemas.microsoft.com/office/drawing/2014/main" id="{91059885-7FA9-924C-A476-B426AA6B4199}"/>
              </a:ext>
            </a:extLst>
          </p:cNvPr>
          <p:cNvSpPr txBox="1"/>
          <p:nvPr/>
        </p:nvSpPr>
        <p:spPr>
          <a:xfrm>
            <a:off x="194986" y="782168"/>
            <a:ext cx="8695946" cy="1785104"/>
          </a:xfrm>
          <a:prstGeom prst="rect">
            <a:avLst/>
          </a:prstGeom>
          <a:noFill/>
        </p:spPr>
        <p:txBody>
          <a:bodyPr wrap="square" rtlCol="0">
            <a:spAutoFit/>
          </a:bodyPr>
          <a:lstStyle/>
          <a:p>
            <a:r>
              <a:rPr lang="en-US" sz="2200" dirty="0"/>
              <a:t>You’re familiar with capacitors which are common components of circuits.  </a:t>
            </a:r>
            <a:r>
              <a:rPr lang="en-US" sz="2200" dirty="0">
                <a:latin typeface="Times New Roman"/>
                <a:cs typeface="Times New Roman"/>
              </a:rPr>
              <a:t>Here, we have current flowing into a break in the circuit.</a:t>
            </a:r>
          </a:p>
          <a:p>
            <a:endParaRPr lang="en-US" sz="2200" dirty="0">
              <a:latin typeface="Times New Roman"/>
              <a:cs typeface="Times New Roman"/>
            </a:endParaRPr>
          </a:p>
          <a:p>
            <a:r>
              <a:rPr lang="en-US" sz="2200" dirty="0">
                <a:latin typeface="Times New Roman"/>
                <a:cs typeface="Times New Roman"/>
              </a:rPr>
              <a:t>If we have a constant input current we can use our magnetostatics to try to calculate the magnetic field.</a:t>
            </a:r>
          </a:p>
        </p:txBody>
      </p:sp>
      <p:grpSp>
        <p:nvGrpSpPr>
          <p:cNvPr id="7" name="Group 6">
            <a:extLst>
              <a:ext uri="{FF2B5EF4-FFF2-40B4-BE49-F238E27FC236}">
                <a16:creationId xmlns:a16="http://schemas.microsoft.com/office/drawing/2014/main" id="{3652A717-B438-7149-A2B3-BF2622D59E62}"/>
              </a:ext>
            </a:extLst>
          </p:cNvPr>
          <p:cNvGrpSpPr/>
          <p:nvPr/>
        </p:nvGrpSpPr>
        <p:grpSpPr>
          <a:xfrm>
            <a:off x="5637656" y="3712654"/>
            <a:ext cx="3050292" cy="1212600"/>
            <a:chOff x="5637656" y="3712654"/>
            <a:chExt cx="3050292" cy="1212600"/>
          </a:xfrm>
        </p:grpSpPr>
        <p:sp>
          <p:nvSpPr>
            <p:cNvPr id="20" name="Rectangle 19">
              <a:extLst>
                <a:ext uri="{FF2B5EF4-FFF2-40B4-BE49-F238E27FC236}">
                  <a16:creationId xmlns:a16="http://schemas.microsoft.com/office/drawing/2014/main" id="{360261A8-C90F-4949-AA92-3C2B73C12DA3}"/>
                </a:ext>
              </a:extLst>
            </p:cNvPr>
            <p:cNvSpPr/>
            <p:nvPr/>
          </p:nvSpPr>
          <p:spPr>
            <a:xfrm rot="5400000" flipH="1">
              <a:off x="8074288" y="3722788"/>
              <a:ext cx="45719" cy="1181600"/>
            </a:xfrm>
            <a:prstGeom prst="rect">
              <a:avLst/>
            </a:prstGeom>
            <a:solidFill>
              <a:schemeClr val="bg1">
                <a:lumMod val="50000"/>
              </a:schemeClr>
            </a:solidFill>
            <a:ln>
              <a:solidFill>
                <a:schemeClr val="tx1"/>
              </a:solid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
          <p:nvSpPr>
            <p:cNvPr id="21" name="Rectangle 20">
              <a:extLst>
                <a:ext uri="{FF2B5EF4-FFF2-40B4-BE49-F238E27FC236}">
                  <a16:creationId xmlns:a16="http://schemas.microsoft.com/office/drawing/2014/main" id="{1E5CD7CC-5D42-574F-86D8-73520091436F}"/>
                </a:ext>
              </a:extLst>
            </p:cNvPr>
            <p:cNvSpPr/>
            <p:nvPr/>
          </p:nvSpPr>
          <p:spPr>
            <a:xfrm rot="5400000" flipH="1">
              <a:off x="6205596" y="3755932"/>
              <a:ext cx="45719" cy="1181600"/>
            </a:xfrm>
            <a:prstGeom prst="rect">
              <a:avLst/>
            </a:prstGeom>
            <a:solidFill>
              <a:schemeClr val="bg1">
                <a:lumMod val="50000"/>
              </a:schemeClr>
            </a:solidFill>
            <a:ln>
              <a:solidFill>
                <a:schemeClr val="tx1"/>
              </a:solid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
          <p:nvSpPr>
            <p:cNvPr id="5" name="Rectangle 4">
              <a:extLst>
                <a:ext uri="{FF2B5EF4-FFF2-40B4-BE49-F238E27FC236}">
                  <a16:creationId xmlns:a16="http://schemas.microsoft.com/office/drawing/2014/main" id="{465F5108-E635-E043-9743-C07165D4FB75}"/>
                </a:ext>
              </a:extLst>
            </p:cNvPr>
            <p:cNvSpPr/>
            <p:nvPr/>
          </p:nvSpPr>
          <p:spPr>
            <a:xfrm>
              <a:off x="6741764" y="3712654"/>
              <a:ext cx="77492" cy="1212600"/>
            </a:xfrm>
            <a:prstGeom prst="rect">
              <a:avLst/>
            </a:prstGeom>
            <a:solidFill>
              <a:schemeClr val="bg1">
                <a:lumMod val="50000"/>
              </a:schemeClr>
            </a:solidFill>
            <a:ln>
              <a:solidFill>
                <a:schemeClr val="tx1"/>
              </a:solid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
          <p:nvSpPr>
            <p:cNvPr id="18" name="Rectangle 17">
              <a:extLst>
                <a:ext uri="{FF2B5EF4-FFF2-40B4-BE49-F238E27FC236}">
                  <a16:creationId xmlns:a16="http://schemas.microsoft.com/office/drawing/2014/main" id="{9E759CDC-844A-4147-97A4-9391A62F6FF1}"/>
                </a:ext>
              </a:extLst>
            </p:cNvPr>
            <p:cNvSpPr/>
            <p:nvPr/>
          </p:nvSpPr>
          <p:spPr>
            <a:xfrm>
              <a:off x="7467602" y="3712654"/>
              <a:ext cx="77492" cy="1212600"/>
            </a:xfrm>
            <a:prstGeom prst="rect">
              <a:avLst/>
            </a:prstGeom>
            <a:solidFill>
              <a:schemeClr val="bg1">
                <a:lumMod val="50000"/>
              </a:schemeClr>
            </a:solidFill>
            <a:ln>
              <a:solidFill>
                <a:schemeClr val="tx1"/>
              </a:solid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grpSp>
      <p:sp>
        <p:nvSpPr>
          <p:cNvPr id="8" name="Oval 7">
            <a:extLst>
              <a:ext uri="{FF2B5EF4-FFF2-40B4-BE49-F238E27FC236}">
                <a16:creationId xmlns:a16="http://schemas.microsoft.com/office/drawing/2014/main" id="{A09426FB-EAA2-F148-998A-9334A95F0C67}"/>
              </a:ext>
            </a:extLst>
          </p:cNvPr>
          <p:cNvSpPr/>
          <p:nvPr/>
        </p:nvSpPr>
        <p:spPr>
          <a:xfrm>
            <a:off x="6043914" y="3674962"/>
            <a:ext cx="278970" cy="1250292"/>
          </a:xfrm>
          <a:prstGeom prst="ellipse">
            <a:avLst/>
          </a:prstGeom>
          <a:solidFill>
            <a:schemeClr val="accent2">
              <a:lumMod val="40000"/>
              <a:lumOff val="60000"/>
              <a:alpha val="55000"/>
            </a:schemeClr>
          </a:solidFill>
          <a:ln>
            <a:solidFill>
              <a:schemeClr val="tx1"/>
            </a:solid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
        <p:nvSpPr>
          <p:cNvPr id="22" name="TextBox 21">
            <a:extLst>
              <a:ext uri="{FF2B5EF4-FFF2-40B4-BE49-F238E27FC236}">
                <a16:creationId xmlns:a16="http://schemas.microsoft.com/office/drawing/2014/main" id="{6F2AB620-08FC-C14D-810A-8E15493DB253}"/>
              </a:ext>
            </a:extLst>
          </p:cNvPr>
          <p:cNvSpPr txBox="1"/>
          <p:nvPr/>
        </p:nvSpPr>
        <p:spPr>
          <a:xfrm>
            <a:off x="5216141" y="3180248"/>
            <a:ext cx="2024627" cy="338554"/>
          </a:xfrm>
          <a:prstGeom prst="rect">
            <a:avLst/>
          </a:prstGeom>
          <a:noFill/>
        </p:spPr>
        <p:txBody>
          <a:bodyPr wrap="square" rtlCol="0">
            <a:spAutoFit/>
          </a:bodyPr>
          <a:lstStyle/>
          <a:p>
            <a:pPr algn="ctr"/>
            <a:r>
              <a:rPr lang="en-US" sz="1600" dirty="0" err="1">
                <a:solidFill>
                  <a:schemeClr val="accent6"/>
                </a:solidFill>
              </a:rPr>
              <a:t>Amperian</a:t>
            </a:r>
            <a:r>
              <a:rPr lang="en-US" sz="1600" dirty="0">
                <a:solidFill>
                  <a:schemeClr val="accent6"/>
                </a:solidFill>
              </a:rPr>
              <a:t> surface</a:t>
            </a:r>
          </a:p>
        </p:txBody>
      </p:sp>
      <p:cxnSp>
        <p:nvCxnSpPr>
          <p:cNvPr id="25" name="Straight Arrow Connector 24">
            <a:extLst>
              <a:ext uri="{FF2B5EF4-FFF2-40B4-BE49-F238E27FC236}">
                <a16:creationId xmlns:a16="http://schemas.microsoft.com/office/drawing/2014/main" id="{41EA706B-29BF-814D-ABA2-C851E8C1F570}"/>
              </a:ext>
            </a:extLst>
          </p:cNvPr>
          <p:cNvCxnSpPr/>
          <p:nvPr/>
        </p:nvCxnSpPr>
        <p:spPr bwMode="auto">
          <a:xfrm>
            <a:off x="5637655" y="4054349"/>
            <a:ext cx="576050"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26" name="TextBox 25">
            <a:extLst>
              <a:ext uri="{FF2B5EF4-FFF2-40B4-BE49-F238E27FC236}">
                <a16:creationId xmlns:a16="http://schemas.microsoft.com/office/drawing/2014/main" id="{1EC5B6B1-8EE9-4141-A65D-44FF28C2BDCA}"/>
              </a:ext>
            </a:extLst>
          </p:cNvPr>
          <p:cNvSpPr txBox="1"/>
          <p:nvPr/>
        </p:nvSpPr>
        <p:spPr>
          <a:xfrm>
            <a:off x="6124803" y="4961224"/>
            <a:ext cx="2024627" cy="338554"/>
          </a:xfrm>
          <a:prstGeom prst="rect">
            <a:avLst/>
          </a:prstGeom>
          <a:noFill/>
        </p:spPr>
        <p:txBody>
          <a:bodyPr wrap="square" rtlCol="0">
            <a:spAutoFit/>
          </a:bodyPr>
          <a:lstStyle/>
          <a:p>
            <a:pPr algn="ctr"/>
            <a:r>
              <a:rPr lang="en-US" sz="1600" dirty="0"/>
              <a:t>Capacitor places</a:t>
            </a:r>
          </a:p>
        </p:txBody>
      </p:sp>
      <p:sp>
        <p:nvSpPr>
          <p:cNvPr id="27" name="TextBox 26">
            <a:extLst>
              <a:ext uri="{FF2B5EF4-FFF2-40B4-BE49-F238E27FC236}">
                <a16:creationId xmlns:a16="http://schemas.microsoft.com/office/drawing/2014/main" id="{0C0C2DCB-010D-5B41-A80D-AFDF6E938074}"/>
              </a:ext>
            </a:extLst>
          </p:cNvPr>
          <p:cNvSpPr txBox="1"/>
          <p:nvPr/>
        </p:nvSpPr>
        <p:spPr>
          <a:xfrm>
            <a:off x="5437963" y="3731217"/>
            <a:ext cx="903637" cy="342269"/>
          </a:xfrm>
          <a:prstGeom prst="rect">
            <a:avLst/>
          </a:prstGeom>
          <a:noFill/>
        </p:spPr>
        <p:txBody>
          <a:bodyPr wrap="square" rtlCol="0">
            <a:spAutoFit/>
          </a:bodyPr>
          <a:lstStyle/>
          <a:p>
            <a:pPr algn="ctr"/>
            <a:r>
              <a:rPr lang="en-US" sz="1600" b="1" dirty="0"/>
              <a:t>I</a:t>
            </a:r>
          </a:p>
        </p:txBody>
      </p:sp>
      <p:sp>
        <p:nvSpPr>
          <p:cNvPr id="23" name="Rectangle 22">
            <a:extLst>
              <a:ext uri="{FF2B5EF4-FFF2-40B4-BE49-F238E27FC236}">
                <a16:creationId xmlns:a16="http://schemas.microsoft.com/office/drawing/2014/main" id="{E7304236-5119-EE4E-BC57-E902F72F0643}"/>
              </a:ext>
            </a:extLst>
          </p:cNvPr>
          <p:cNvSpPr/>
          <p:nvPr/>
        </p:nvSpPr>
        <p:spPr>
          <a:xfrm>
            <a:off x="194986" y="4073486"/>
            <a:ext cx="5021155" cy="2002346"/>
          </a:xfrm>
          <a:prstGeom prst="rect">
            <a:avLst/>
          </a:prstGeom>
          <a:solidFill>
            <a:schemeClr val="bg1"/>
          </a:solidFill>
          <a:ln>
            <a:no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Tree>
    <p:extLst>
      <p:ext uri="{BB962C8B-B14F-4D97-AF65-F5344CB8AC3E}">
        <p14:creationId xmlns:p14="http://schemas.microsoft.com/office/powerpoint/2010/main" val="86646544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1" y="-9176"/>
            <a:ext cx="9143999" cy="707886"/>
          </a:xfrm>
          <a:prstGeom prst="rect">
            <a:avLst/>
          </a:prstGeom>
          <a:noFill/>
        </p:spPr>
        <p:txBody>
          <a:bodyPr wrap="square" rtlCol="0">
            <a:spAutoFit/>
          </a:bodyPr>
          <a:lstStyle/>
          <a:p>
            <a:pPr algn="ctr"/>
            <a:r>
              <a:rPr lang="en-US" sz="4000" dirty="0">
                <a:solidFill>
                  <a:schemeClr val="tx1">
                    <a:lumMod val="75000"/>
                    <a:lumOff val="25000"/>
                  </a:schemeClr>
                </a:solidFill>
                <a:latin typeface="Baskerville"/>
                <a:cs typeface="Baskerville"/>
              </a:rPr>
              <a:t>Charging capacitor</a:t>
            </a:r>
          </a:p>
        </p:txBody>
      </p:sp>
      <p:grpSp>
        <p:nvGrpSpPr>
          <p:cNvPr id="15" name="Group 14"/>
          <p:cNvGrpSpPr/>
          <p:nvPr/>
        </p:nvGrpSpPr>
        <p:grpSpPr>
          <a:xfrm>
            <a:off x="-1" y="6349"/>
            <a:ext cx="9144000" cy="6850800"/>
            <a:chOff x="-1" y="6349"/>
            <a:chExt cx="9144000" cy="6850800"/>
          </a:xfrm>
        </p:grpSpPr>
        <p:sp>
          <p:nvSpPr>
            <p:cNvPr id="4" name="Rectangle 3"/>
            <p:cNvSpPr/>
            <p:nvPr/>
          </p:nvSpPr>
          <p:spPr>
            <a:xfrm>
              <a:off x="-1" y="6349"/>
              <a:ext cx="9144000" cy="6850800"/>
            </a:xfrm>
            <a:prstGeom prst="rect">
              <a:avLst/>
            </a:prstGeom>
            <a:no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 name="Straight Connector 5"/>
            <p:cNvCxnSpPr/>
            <p:nvPr/>
          </p:nvCxnSpPr>
          <p:spPr>
            <a:xfrm>
              <a:off x="234683" y="646587"/>
              <a:ext cx="8637855" cy="0"/>
            </a:xfrm>
            <a:prstGeom prst="line">
              <a:avLst/>
            </a:prstGeom>
            <a:ln>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234683" y="6187516"/>
              <a:ext cx="8637855" cy="0"/>
            </a:xfrm>
            <a:prstGeom prst="line">
              <a:avLst/>
            </a:prstGeom>
            <a:ln>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grpSp>
      <p:pic>
        <p:nvPicPr>
          <p:cNvPr id="17" name="Picture 16"/>
          <p:cNvPicPr/>
          <p:nvPr/>
        </p:nvPicPr>
        <p:blipFill>
          <a:blip r:embed="rId3">
            <a:extLst>
              <a:ext uri="{28A0092B-C50C-407E-A947-70E740481C1C}">
                <a14:useLocalDpi xmlns:a14="http://schemas.microsoft.com/office/drawing/2010/main" val="0"/>
              </a:ext>
            </a:extLst>
          </a:blip>
          <a:stretch>
            <a:fillRect/>
          </a:stretch>
        </p:blipFill>
        <p:spPr>
          <a:xfrm>
            <a:off x="7137117" y="6218382"/>
            <a:ext cx="1753815" cy="625812"/>
          </a:xfrm>
          <a:prstGeom prst="rect">
            <a:avLst/>
          </a:prstGeom>
        </p:spPr>
      </p:pic>
      <p:sp>
        <p:nvSpPr>
          <p:cNvPr id="24" name="TextBox 23">
            <a:extLst>
              <a:ext uri="{FF2B5EF4-FFF2-40B4-BE49-F238E27FC236}">
                <a16:creationId xmlns:a16="http://schemas.microsoft.com/office/drawing/2014/main" id="{B4E5D469-610E-2745-B7AB-902C21A0EF0B}"/>
              </a:ext>
            </a:extLst>
          </p:cNvPr>
          <p:cNvSpPr txBox="1"/>
          <p:nvPr/>
        </p:nvSpPr>
        <p:spPr>
          <a:xfrm>
            <a:off x="194986" y="6187516"/>
            <a:ext cx="8677552" cy="400110"/>
          </a:xfrm>
          <a:prstGeom prst="rect">
            <a:avLst/>
          </a:prstGeom>
          <a:noFill/>
        </p:spPr>
        <p:txBody>
          <a:bodyPr wrap="square" rtlCol="0">
            <a:spAutoFit/>
          </a:bodyPr>
          <a:lstStyle/>
          <a:p>
            <a:r>
              <a:rPr lang="en-US" sz="2000" i="1" dirty="0">
                <a:latin typeface="Baskerville"/>
                <a:cs typeface="Baskerville"/>
              </a:rPr>
              <a:t>Dr. Charlotte Palmer/Prof. Gianluca Sarri</a:t>
            </a:r>
          </a:p>
        </p:txBody>
      </p:sp>
      <p:sp>
        <p:nvSpPr>
          <p:cNvPr id="34" name="TextBox 33">
            <a:extLst>
              <a:ext uri="{FF2B5EF4-FFF2-40B4-BE49-F238E27FC236}">
                <a16:creationId xmlns:a16="http://schemas.microsoft.com/office/drawing/2014/main" id="{91059885-7FA9-924C-A476-B426AA6B4199}"/>
              </a:ext>
            </a:extLst>
          </p:cNvPr>
          <p:cNvSpPr txBox="1"/>
          <p:nvPr/>
        </p:nvSpPr>
        <p:spPr>
          <a:xfrm>
            <a:off x="194986" y="782168"/>
            <a:ext cx="8695946" cy="1785104"/>
          </a:xfrm>
          <a:prstGeom prst="rect">
            <a:avLst/>
          </a:prstGeom>
          <a:noFill/>
        </p:spPr>
        <p:txBody>
          <a:bodyPr wrap="square" rtlCol="0">
            <a:spAutoFit/>
          </a:bodyPr>
          <a:lstStyle/>
          <a:p>
            <a:r>
              <a:rPr lang="en-US" sz="2200" dirty="0"/>
              <a:t>You’re familiar with capacitors which are common components of circuits.  </a:t>
            </a:r>
            <a:r>
              <a:rPr lang="en-US" sz="2200" dirty="0">
                <a:latin typeface="Times New Roman"/>
                <a:cs typeface="Times New Roman"/>
              </a:rPr>
              <a:t>Here, we have current flowing into a break in the circuit.</a:t>
            </a:r>
          </a:p>
          <a:p>
            <a:endParaRPr lang="en-US" sz="2200" dirty="0">
              <a:latin typeface="Times New Roman"/>
              <a:cs typeface="Times New Roman"/>
            </a:endParaRPr>
          </a:p>
          <a:p>
            <a:r>
              <a:rPr lang="en-US" sz="2200" dirty="0">
                <a:latin typeface="Times New Roman"/>
                <a:cs typeface="Times New Roman"/>
              </a:rPr>
              <a:t>If we have a constant input current we can use our magnetostatics to try to calculate the magnetic field</a:t>
            </a:r>
          </a:p>
        </p:txBody>
      </p:sp>
      <p:sp>
        <p:nvSpPr>
          <p:cNvPr id="16" name="TextBox 15">
            <a:extLst>
              <a:ext uri="{FF2B5EF4-FFF2-40B4-BE49-F238E27FC236}">
                <a16:creationId xmlns:a16="http://schemas.microsoft.com/office/drawing/2014/main" id="{61A6EB2A-F857-054D-8FDA-B64EBFD7476C}"/>
              </a:ext>
            </a:extLst>
          </p:cNvPr>
          <p:cNvSpPr txBox="1"/>
          <p:nvPr/>
        </p:nvSpPr>
        <p:spPr>
          <a:xfrm>
            <a:off x="211300" y="2678776"/>
            <a:ext cx="5094101" cy="3477875"/>
          </a:xfrm>
          <a:prstGeom prst="rect">
            <a:avLst/>
          </a:prstGeom>
          <a:noFill/>
        </p:spPr>
        <p:txBody>
          <a:bodyPr wrap="square" rtlCol="0">
            <a:spAutoFit/>
          </a:bodyPr>
          <a:lstStyle/>
          <a:p>
            <a:r>
              <a:rPr lang="en-US" sz="2200" dirty="0"/>
              <a:t>Based on our previous work we draw the </a:t>
            </a:r>
            <a:r>
              <a:rPr lang="en-US" sz="2200" dirty="0" err="1"/>
              <a:t>Amperian</a:t>
            </a:r>
            <a:r>
              <a:rPr lang="en-US" sz="2200" dirty="0"/>
              <a:t> loop around the wire and the closed surface as a flat disk.</a:t>
            </a:r>
          </a:p>
          <a:p>
            <a:endParaRPr lang="en-US" sz="2200" dirty="0">
              <a:latin typeface="Times New Roman"/>
              <a:cs typeface="Times New Roman"/>
            </a:endParaRPr>
          </a:p>
          <a:p>
            <a:r>
              <a:rPr lang="en-US" sz="2200" dirty="0">
                <a:latin typeface="Times New Roman"/>
                <a:cs typeface="Times New Roman"/>
              </a:rPr>
              <a:t>But Ampere’s law should give the same answer even if we choose a different surface enclosed by the same loop.</a:t>
            </a:r>
          </a:p>
          <a:p>
            <a:endParaRPr lang="en-US" sz="2200" dirty="0">
              <a:latin typeface="Times New Roman"/>
              <a:cs typeface="Times New Roman"/>
            </a:endParaRPr>
          </a:p>
          <a:p>
            <a:r>
              <a:rPr lang="en-US" sz="2200" dirty="0">
                <a:latin typeface="Times New Roman"/>
                <a:cs typeface="Times New Roman"/>
              </a:rPr>
              <a:t>Here we can form lots of surfaces with no current.</a:t>
            </a:r>
          </a:p>
        </p:txBody>
      </p:sp>
      <p:pic>
        <p:nvPicPr>
          <p:cNvPr id="23" name="Picture 22">
            <a:extLst>
              <a:ext uri="{FF2B5EF4-FFF2-40B4-BE49-F238E27FC236}">
                <a16:creationId xmlns:a16="http://schemas.microsoft.com/office/drawing/2014/main" id="{EC6A6C85-D88C-A746-91AE-F1BB4CFE51B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32626" y="2567272"/>
            <a:ext cx="3106517" cy="3132106"/>
          </a:xfrm>
          <a:prstGeom prst="rect">
            <a:avLst/>
          </a:prstGeom>
        </p:spPr>
      </p:pic>
      <p:sp>
        <p:nvSpPr>
          <p:cNvPr id="28" name="TextBox 27">
            <a:extLst>
              <a:ext uri="{FF2B5EF4-FFF2-40B4-BE49-F238E27FC236}">
                <a16:creationId xmlns:a16="http://schemas.microsoft.com/office/drawing/2014/main" id="{ECF39185-5484-2C42-8EED-74AFF9FD4AB8}"/>
              </a:ext>
            </a:extLst>
          </p:cNvPr>
          <p:cNvSpPr txBox="1"/>
          <p:nvPr/>
        </p:nvSpPr>
        <p:spPr>
          <a:xfrm>
            <a:off x="5627771" y="5824943"/>
            <a:ext cx="3516229" cy="338554"/>
          </a:xfrm>
          <a:prstGeom prst="rect">
            <a:avLst/>
          </a:prstGeom>
          <a:noFill/>
        </p:spPr>
        <p:txBody>
          <a:bodyPr wrap="square" rtlCol="0">
            <a:spAutoFit/>
          </a:bodyPr>
          <a:lstStyle/>
          <a:p>
            <a:r>
              <a:rPr lang="en-US" sz="1600" dirty="0"/>
              <a:t>From Dr. C. L. Davis, Uni. Louisville</a:t>
            </a:r>
          </a:p>
        </p:txBody>
      </p:sp>
    </p:spTree>
    <p:extLst>
      <p:ext uri="{BB962C8B-B14F-4D97-AF65-F5344CB8AC3E}">
        <p14:creationId xmlns:p14="http://schemas.microsoft.com/office/powerpoint/2010/main" val="111192420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1" y="-9176"/>
            <a:ext cx="9143999" cy="707886"/>
          </a:xfrm>
          <a:prstGeom prst="rect">
            <a:avLst/>
          </a:prstGeom>
          <a:noFill/>
        </p:spPr>
        <p:txBody>
          <a:bodyPr wrap="square" rtlCol="0">
            <a:spAutoFit/>
          </a:bodyPr>
          <a:lstStyle/>
          <a:p>
            <a:pPr algn="ctr"/>
            <a:r>
              <a:rPr lang="en-US" sz="4000" dirty="0">
                <a:solidFill>
                  <a:schemeClr val="tx1">
                    <a:lumMod val="75000"/>
                    <a:lumOff val="25000"/>
                  </a:schemeClr>
                </a:solidFill>
                <a:latin typeface="Baskerville"/>
                <a:cs typeface="Baskerville"/>
              </a:rPr>
              <a:t>Displacement current</a:t>
            </a:r>
          </a:p>
        </p:txBody>
      </p:sp>
      <p:grpSp>
        <p:nvGrpSpPr>
          <p:cNvPr id="15" name="Group 14"/>
          <p:cNvGrpSpPr/>
          <p:nvPr/>
        </p:nvGrpSpPr>
        <p:grpSpPr>
          <a:xfrm>
            <a:off x="-1" y="6349"/>
            <a:ext cx="9144000" cy="6850800"/>
            <a:chOff x="-1" y="6349"/>
            <a:chExt cx="9144000" cy="6850800"/>
          </a:xfrm>
        </p:grpSpPr>
        <p:sp>
          <p:nvSpPr>
            <p:cNvPr id="4" name="Rectangle 3"/>
            <p:cNvSpPr/>
            <p:nvPr/>
          </p:nvSpPr>
          <p:spPr>
            <a:xfrm>
              <a:off x="-1" y="6349"/>
              <a:ext cx="9144000" cy="6850800"/>
            </a:xfrm>
            <a:prstGeom prst="rect">
              <a:avLst/>
            </a:prstGeom>
            <a:no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 name="Straight Connector 5"/>
            <p:cNvCxnSpPr/>
            <p:nvPr/>
          </p:nvCxnSpPr>
          <p:spPr>
            <a:xfrm>
              <a:off x="234683" y="646587"/>
              <a:ext cx="8637855" cy="0"/>
            </a:xfrm>
            <a:prstGeom prst="line">
              <a:avLst/>
            </a:prstGeom>
            <a:ln>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234683" y="6187516"/>
              <a:ext cx="8637855" cy="0"/>
            </a:xfrm>
            <a:prstGeom prst="line">
              <a:avLst/>
            </a:prstGeom>
            <a:ln>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grpSp>
      <p:pic>
        <p:nvPicPr>
          <p:cNvPr id="14" name="Picture 13"/>
          <p:cNvPicPr/>
          <p:nvPr/>
        </p:nvPicPr>
        <p:blipFill>
          <a:blip r:embed="rId3">
            <a:extLst>
              <a:ext uri="{28A0092B-C50C-407E-A947-70E740481C1C}">
                <a14:useLocalDpi xmlns:a14="http://schemas.microsoft.com/office/drawing/2010/main" val="0"/>
              </a:ext>
            </a:extLst>
          </a:blip>
          <a:stretch>
            <a:fillRect/>
          </a:stretch>
        </p:blipFill>
        <p:spPr>
          <a:xfrm>
            <a:off x="7137117" y="6218382"/>
            <a:ext cx="1753815" cy="625812"/>
          </a:xfrm>
          <a:prstGeom prst="rect">
            <a:avLst/>
          </a:prstGeom>
        </p:spPr>
      </p:pic>
      <p:sp>
        <p:nvSpPr>
          <p:cNvPr id="12" name="TextBox 11">
            <a:extLst>
              <a:ext uri="{FF2B5EF4-FFF2-40B4-BE49-F238E27FC236}">
                <a16:creationId xmlns:a16="http://schemas.microsoft.com/office/drawing/2014/main" id="{F28D3659-97F8-EC46-A696-CB4D8F35DE4D}"/>
              </a:ext>
            </a:extLst>
          </p:cNvPr>
          <p:cNvSpPr txBox="1"/>
          <p:nvPr/>
        </p:nvSpPr>
        <p:spPr>
          <a:xfrm>
            <a:off x="194986" y="6187516"/>
            <a:ext cx="8677552" cy="400110"/>
          </a:xfrm>
          <a:prstGeom prst="rect">
            <a:avLst/>
          </a:prstGeom>
          <a:noFill/>
        </p:spPr>
        <p:txBody>
          <a:bodyPr wrap="square" rtlCol="0">
            <a:spAutoFit/>
          </a:bodyPr>
          <a:lstStyle/>
          <a:p>
            <a:r>
              <a:rPr lang="en-US" sz="2000" i="1" dirty="0">
                <a:latin typeface="Baskerville"/>
                <a:cs typeface="Baskerville"/>
              </a:rPr>
              <a:t>Dr. Charlotte Palmer/Prof. Gianluca Sarri</a:t>
            </a:r>
          </a:p>
        </p:txBody>
      </p:sp>
      <p:cxnSp>
        <p:nvCxnSpPr>
          <p:cNvPr id="5" name="Straight Arrow Connector 4">
            <a:extLst>
              <a:ext uri="{FF2B5EF4-FFF2-40B4-BE49-F238E27FC236}">
                <a16:creationId xmlns:a16="http://schemas.microsoft.com/office/drawing/2014/main" id="{C46D2FB2-516D-704F-9F49-E8E222396AB1}"/>
              </a:ext>
            </a:extLst>
          </p:cNvPr>
          <p:cNvCxnSpPr>
            <a:cxnSpLocks/>
          </p:cNvCxnSpPr>
          <p:nvPr/>
        </p:nvCxnSpPr>
        <p:spPr bwMode="auto">
          <a:xfrm>
            <a:off x="3520218" y="7551417"/>
            <a:ext cx="856841"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17" name="TextBox 16">
            <a:extLst>
              <a:ext uri="{FF2B5EF4-FFF2-40B4-BE49-F238E27FC236}">
                <a16:creationId xmlns:a16="http://schemas.microsoft.com/office/drawing/2014/main" id="{BE58A11B-17A3-FE45-8E00-1622B169E65E}"/>
              </a:ext>
            </a:extLst>
          </p:cNvPr>
          <p:cNvSpPr txBox="1"/>
          <p:nvPr/>
        </p:nvSpPr>
        <p:spPr>
          <a:xfrm>
            <a:off x="194986" y="763939"/>
            <a:ext cx="8677552" cy="430887"/>
          </a:xfrm>
          <a:prstGeom prst="rect">
            <a:avLst/>
          </a:prstGeom>
          <a:noFill/>
        </p:spPr>
        <p:txBody>
          <a:bodyPr wrap="square" rtlCol="0">
            <a:spAutoFit/>
          </a:bodyPr>
          <a:lstStyle/>
          <a:p>
            <a:r>
              <a:rPr lang="en-US" sz="2200" dirty="0"/>
              <a:t>Starting with the continuity equation and Gauss’ law: </a:t>
            </a:r>
            <a:endParaRPr lang="en-US" sz="2200" b="1" i="1" dirty="0">
              <a:latin typeface="Times New Roman"/>
              <a:cs typeface="Times New Roman"/>
            </a:endParaRPr>
          </a:p>
        </p:txBody>
      </p:sp>
      <p:pic>
        <p:nvPicPr>
          <p:cNvPr id="7" name="Picture 6">
            <a:extLst>
              <a:ext uri="{FF2B5EF4-FFF2-40B4-BE49-F238E27FC236}">
                <a16:creationId xmlns:a16="http://schemas.microsoft.com/office/drawing/2014/main" id="{AB1E1A0D-2BEA-D74C-8C14-F908258FF69F}"/>
              </a:ext>
            </a:extLst>
          </p:cNvPr>
          <p:cNvPicPr>
            <a:picLocks noChangeAspect="1"/>
          </p:cNvPicPr>
          <p:nvPr/>
        </p:nvPicPr>
        <p:blipFill>
          <a:blip r:embed="rId4"/>
          <a:stretch>
            <a:fillRect/>
          </a:stretch>
        </p:blipFill>
        <p:spPr>
          <a:xfrm>
            <a:off x="1691405" y="1321732"/>
            <a:ext cx="2159000" cy="698500"/>
          </a:xfrm>
          <a:prstGeom prst="rect">
            <a:avLst/>
          </a:prstGeom>
        </p:spPr>
      </p:pic>
      <p:pic>
        <p:nvPicPr>
          <p:cNvPr id="8" name="Picture 7">
            <a:extLst>
              <a:ext uri="{FF2B5EF4-FFF2-40B4-BE49-F238E27FC236}">
                <a16:creationId xmlns:a16="http://schemas.microsoft.com/office/drawing/2014/main" id="{25F08FD4-87E4-0B47-8186-0F1D44550940}"/>
              </a:ext>
            </a:extLst>
          </p:cNvPr>
          <p:cNvPicPr>
            <a:picLocks noChangeAspect="1"/>
          </p:cNvPicPr>
          <p:nvPr/>
        </p:nvPicPr>
        <p:blipFill>
          <a:blip r:embed="rId5"/>
          <a:stretch>
            <a:fillRect/>
          </a:stretch>
        </p:blipFill>
        <p:spPr>
          <a:xfrm>
            <a:off x="5673084" y="1400671"/>
            <a:ext cx="1536700" cy="660400"/>
          </a:xfrm>
          <a:prstGeom prst="rect">
            <a:avLst/>
          </a:prstGeom>
        </p:spPr>
      </p:pic>
      <p:sp>
        <p:nvSpPr>
          <p:cNvPr id="18" name="TextBox 17">
            <a:extLst>
              <a:ext uri="{FF2B5EF4-FFF2-40B4-BE49-F238E27FC236}">
                <a16:creationId xmlns:a16="http://schemas.microsoft.com/office/drawing/2014/main" id="{BA91C7F9-4F9F-D346-BFA5-1779A7D60BEC}"/>
              </a:ext>
            </a:extLst>
          </p:cNvPr>
          <p:cNvSpPr txBox="1"/>
          <p:nvPr/>
        </p:nvSpPr>
        <p:spPr>
          <a:xfrm>
            <a:off x="176592" y="2199384"/>
            <a:ext cx="8677552" cy="769441"/>
          </a:xfrm>
          <a:prstGeom prst="rect">
            <a:avLst/>
          </a:prstGeom>
          <a:noFill/>
        </p:spPr>
        <p:txBody>
          <a:bodyPr wrap="square" rtlCol="0">
            <a:spAutoFit/>
          </a:bodyPr>
          <a:lstStyle/>
          <a:p>
            <a:r>
              <a:rPr lang="en-US" sz="2200" dirty="0"/>
              <a:t>We can rearrange Gauss’ law to express the charge density in terms of the electric field. </a:t>
            </a:r>
          </a:p>
        </p:txBody>
      </p:sp>
      <p:pic>
        <p:nvPicPr>
          <p:cNvPr id="11" name="Picture 10">
            <a:extLst>
              <a:ext uri="{FF2B5EF4-FFF2-40B4-BE49-F238E27FC236}">
                <a16:creationId xmlns:a16="http://schemas.microsoft.com/office/drawing/2014/main" id="{97C69403-6EB4-9340-B032-67A1AB51E51C}"/>
              </a:ext>
            </a:extLst>
          </p:cNvPr>
          <p:cNvPicPr>
            <a:picLocks noChangeAspect="1"/>
          </p:cNvPicPr>
          <p:nvPr/>
        </p:nvPicPr>
        <p:blipFill>
          <a:blip r:embed="rId6"/>
          <a:stretch>
            <a:fillRect/>
          </a:stretch>
        </p:blipFill>
        <p:spPr>
          <a:xfrm>
            <a:off x="3746498" y="2771415"/>
            <a:ext cx="1651000" cy="406400"/>
          </a:xfrm>
          <a:prstGeom prst="rect">
            <a:avLst/>
          </a:prstGeom>
        </p:spPr>
      </p:pic>
      <p:sp>
        <p:nvSpPr>
          <p:cNvPr id="20" name="TextBox 19">
            <a:extLst>
              <a:ext uri="{FF2B5EF4-FFF2-40B4-BE49-F238E27FC236}">
                <a16:creationId xmlns:a16="http://schemas.microsoft.com/office/drawing/2014/main" id="{2DA2D093-5B11-3641-85E2-3AF48EC1D3BF}"/>
              </a:ext>
            </a:extLst>
          </p:cNvPr>
          <p:cNvSpPr txBox="1"/>
          <p:nvPr/>
        </p:nvSpPr>
        <p:spPr>
          <a:xfrm>
            <a:off x="176592" y="3208680"/>
            <a:ext cx="8677552" cy="430887"/>
          </a:xfrm>
          <a:prstGeom prst="rect">
            <a:avLst/>
          </a:prstGeom>
          <a:noFill/>
        </p:spPr>
        <p:txBody>
          <a:bodyPr wrap="square" rtlCol="0">
            <a:spAutoFit/>
          </a:bodyPr>
          <a:lstStyle/>
          <a:p>
            <a:r>
              <a:rPr lang="en-US" sz="2200" dirty="0"/>
              <a:t>And substitute this into the continuity equation in place of charge density.</a:t>
            </a:r>
          </a:p>
        </p:txBody>
      </p:sp>
      <p:pic>
        <p:nvPicPr>
          <p:cNvPr id="21" name="Picture 20">
            <a:extLst>
              <a:ext uri="{FF2B5EF4-FFF2-40B4-BE49-F238E27FC236}">
                <a16:creationId xmlns:a16="http://schemas.microsoft.com/office/drawing/2014/main" id="{5981FA8D-878E-0844-AECE-192DD9299BA5}"/>
              </a:ext>
            </a:extLst>
          </p:cNvPr>
          <p:cNvPicPr>
            <a:picLocks noChangeAspect="1"/>
          </p:cNvPicPr>
          <p:nvPr/>
        </p:nvPicPr>
        <p:blipFill>
          <a:blip r:embed="rId7"/>
          <a:stretch>
            <a:fillRect/>
          </a:stretch>
        </p:blipFill>
        <p:spPr>
          <a:xfrm>
            <a:off x="2863848" y="3770999"/>
            <a:ext cx="3416300" cy="698500"/>
          </a:xfrm>
          <a:prstGeom prst="rect">
            <a:avLst/>
          </a:prstGeom>
        </p:spPr>
      </p:pic>
      <p:sp>
        <p:nvSpPr>
          <p:cNvPr id="23" name="TextBox 22">
            <a:extLst>
              <a:ext uri="{FF2B5EF4-FFF2-40B4-BE49-F238E27FC236}">
                <a16:creationId xmlns:a16="http://schemas.microsoft.com/office/drawing/2014/main" id="{2DE092A7-93C5-F74A-983E-761D39F78CBE}"/>
              </a:ext>
            </a:extLst>
          </p:cNvPr>
          <p:cNvSpPr txBox="1"/>
          <p:nvPr/>
        </p:nvSpPr>
        <p:spPr>
          <a:xfrm>
            <a:off x="176592" y="4475865"/>
            <a:ext cx="8677552" cy="430887"/>
          </a:xfrm>
          <a:prstGeom prst="rect">
            <a:avLst/>
          </a:prstGeom>
          <a:noFill/>
        </p:spPr>
        <p:txBody>
          <a:bodyPr wrap="square" rtlCol="0">
            <a:spAutoFit/>
          </a:bodyPr>
          <a:lstStyle/>
          <a:p>
            <a:r>
              <a:rPr lang="en-US" sz="2200" dirty="0"/>
              <a:t>Because the del operator is commutative, we can rewrite this as:</a:t>
            </a:r>
          </a:p>
        </p:txBody>
      </p:sp>
      <p:pic>
        <p:nvPicPr>
          <p:cNvPr id="22" name="Picture 21">
            <a:extLst>
              <a:ext uri="{FF2B5EF4-FFF2-40B4-BE49-F238E27FC236}">
                <a16:creationId xmlns:a16="http://schemas.microsoft.com/office/drawing/2014/main" id="{220B6DCC-7FA2-9B42-A333-FBDEB0B51BED}"/>
              </a:ext>
            </a:extLst>
          </p:cNvPr>
          <p:cNvPicPr>
            <a:picLocks noChangeAspect="1"/>
          </p:cNvPicPr>
          <p:nvPr/>
        </p:nvPicPr>
        <p:blipFill>
          <a:blip r:embed="rId8"/>
          <a:stretch>
            <a:fillRect/>
          </a:stretch>
        </p:blipFill>
        <p:spPr>
          <a:xfrm>
            <a:off x="3047998" y="5033620"/>
            <a:ext cx="3048000" cy="1003300"/>
          </a:xfrm>
          <a:prstGeom prst="rect">
            <a:avLst/>
          </a:prstGeom>
        </p:spPr>
      </p:pic>
      <p:sp>
        <p:nvSpPr>
          <p:cNvPr id="24" name="Rectangle 23">
            <a:extLst>
              <a:ext uri="{FF2B5EF4-FFF2-40B4-BE49-F238E27FC236}">
                <a16:creationId xmlns:a16="http://schemas.microsoft.com/office/drawing/2014/main" id="{A823A6EF-3981-A642-8783-18C56548CAAA}"/>
              </a:ext>
            </a:extLst>
          </p:cNvPr>
          <p:cNvSpPr/>
          <p:nvPr/>
        </p:nvSpPr>
        <p:spPr>
          <a:xfrm>
            <a:off x="2757835" y="3623938"/>
            <a:ext cx="3642965" cy="907738"/>
          </a:xfrm>
          <a:prstGeom prst="rect">
            <a:avLst/>
          </a:prstGeom>
          <a:ln w="25400">
            <a:solidFill>
              <a:schemeClr val="tx1"/>
            </a:solidFill>
            <a:prstDash val="sysDash"/>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
        <p:nvSpPr>
          <p:cNvPr id="26" name="Rectangle 25">
            <a:extLst>
              <a:ext uri="{FF2B5EF4-FFF2-40B4-BE49-F238E27FC236}">
                <a16:creationId xmlns:a16="http://schemas.microsoft.com/office/drawing/2014/main" id="{A3BF3D50-36B4-5F4B-AAD0-E90102C99353}"/>
              </a:ext>
            </a:extLst>
          </p:cNvPr>
          <p:cNvSpPr/>
          <p:nvPr/>
        </p:nvSpPr>
        <p:spPr>
          <a:xfrm>
            <a:off x="2854457" y="4932643"/>
            <a:ext cx="3642965" cy="1161417"/>
          </a:xfrm>
          <a:prstGeom prst="rect">
            <a:avLst/>
          </a:prstGeom>
          <a:ln w="25400">
            <a:solidFill>
              <a:schemeClr val="tx1"/>
            </a:solidFill>
            <a:prstDash val="sysDash"/>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Tree>
    <p:extLst>
      <p:ext uri="{BB962C8B-B14F-4D97-AF65-F5344CB8AC3E}">
        <p14:creationId xmlns:p14="http://schemas.microsoft.com/office/powerpoint/2010/main" val="216822312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32">
            <a:extLst>
              <a:ext uri="{FF2B5EF4-FFF2-40B4-BE49-F238E27FC236}">
                <a16:creationId xmlns:a16="http://schemas.microsoft.com/office/drawing/2014/main" id="{725F9440-F9F6-4F45-B70B-16B8B2123E19}"/>
              </a:ext>
            </a:extLst>
          </p:cNvPr>
          <p:cNvPicPr>
            <a:picLocks noChangeAspect="1"/>
          </p:cNvPicPr>
          <p:nvPr/>
        </p:nvPicPr>
        <p:blipFill>
          <a:blip r:embed="rId4"/>
          <a:stretch>
            <a:fillRect/>
          </a:stretch>
        </p:blipFill>
        <p:spPr>
          <a:xfrm>
            <a:off x="1923971" y="2739387"/>
            <a:ext cx="3657600" cy="1003300"/>
          </a:xfrm>
          <a:prstGeom prst="rect">
            <a:avLst/>
          </a:prstGeom>
        </p:spPr>
      </p:pic>
      <p:sp>
        <p:nvSpPr>
          <p:cNvPr id="10" name="TextBox 9"/>
          <p:cNvSpPr txBox="1"/>
          <p:nvPr/>
        </p:nvSpPr>
        <p:spPr>
          <a:xfrm>
            <a:off x="-1" y="-9176"/>
            <a:ext cx="9143999" cy="707886"/>
          </a:xfrm>
          <a:prstGeom prst="rect">
            <a:avLst/>
          </a:prstGeom>
          <a:noFill/>
        </p:spPr>
        <p:txBody>
          <a:bodyPr wrap="square" rtlCol="0">
            <a:spAutoFit/>
          </a:bodyPr>
          <a:lstStyle/>
          <a:p>
            <a:pPr algn="ctr"/>
            <a:r>
              <a:rPr lang="en-US" sz="4000" dirty="0">
                <a:solidFill>
                  <a:schemeClr val="tx1">
                    <a:lumMod val="75000"/>
                    <a:lumOff val="25000"/>
                  </a:schemeClr>
                </a:solidFill>
                <a:latin typeface="Baskerville"/>
                <a:cs typeface="Baskerville"/>
              </a:rPr>
              <a:t>Displacement current</a:t>
            </a:r>
          </a:p>
        </p:txBody>
      </p:sp>
      <p:grpSp>
        <p:nvGrpSpPr>
          <p:cNvPr id="15" name="Group 14"/>
          <p:cNvGrpSpPr/>
          <p:nvPr/>
        </p:nvGrpSpPr>
        <p:grpSpPr>
          <a:xfrm>
            <a:off x="-1" y="6349"/>
            <a:ext cx="9144000" cy="6850800"/>
            <a:chOff x="-1" y="6349"/>
            <a:chExt cx="9144000" cy="6850800"/>
          </a:xfrm>
        </p:grpSpPr>
        <p:sp>
          <p:nvSpPr>
            <p:cNvPr id="4" name="Rectangle 3"/>
            <p:cNvSpPr/>
            <p:nvPr/>
          </p:nvSpPr>
          <p:spPr>
            <a:xfrm>
              <a:off x="-1" y="6349"/>
              <a:ext cx="9144000" cy="6850800"/>
            </a:xfrm>
            <a:prstGeom prst="rect">
              <a:avLst/>
            </a:prstGeom>
            <a:no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 name="Straight Connector 5"/>
            <p:cNvCxnSpPr/>
            <p:nvPr/>
          </p:nvCxnSpPr>
          <p:spPr>
            <a:xfrm>
              <a:off x="234683" y="646587"/>
              <a:ext cx="8637855" cy="0"/>
            </a:xfrm>
            <a:prstGeom prst="line">
              <a:avLst/>
            </a:prstGeom>
            <a:ln>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234683" y="6187516"/>
              <a:ext cx="8637855" cy="0"/>
            </a:xfrm>
            <a:prstGeom prst="line">
              <a:avLst/>
            </a:prstGeom>
            <a:ln>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grpSp>
      <p:sp>
        <p:nvSpPr>
          <p:cNvPr id="3" name="TextBox 2"/>
          <p:cNvSpPr txBox="1"/>
          <p:nvPr/>
        </p:nvSpPr>
        <p:spPr>
          <a:xfrm>
            <a:off x="234683" y="4685739"/>
            <a:ext cx="8677552" cy="1446550"/>
          </a:xfrm>
          <a:prstGeom prst="rect">
            <a:avLst/>
          </a:prstGeom>
          <a:noFill/>
        </p:spPr>
        <p:txBody>
          <a:bodyPr wrap="square" rtlCol="0">
            <a:spAutoFit/>
          </a:bodyPr>
          <a:lstStyle/>
          <a:p>
            <a:r>
              <a:rPr lang="en-US" sz="2200" dirty="0">
                <a:latin typeface="Times New Roman"/>
                <a:cs typeface="Times New Roman"/>
              </a:rPr>
              <a:t>We can think of these as two different currents: </a:t>
            </a:r>
          </a:p>
          <a:p>
            <a:r>
              <a:rPr lang="en-US" sz="2200" b="1" dirty="0">
                <a:latin typeface="Times New Roman"/>
                <a:cs typeface="Times New Roman"/>
              </a:rPr>
              <a:t>J</a:t>
            </a:r>
            <a:r>
              <a:rPr lang="en-US" sz="2200" dirty="0">
                <a:latin typeface="Times New Roman"/>
                <a:cs typeface="Times New Roman"/>
              </a:rPr>
              <a:t>, which relates to physical currents in the system.</a:t>
            </a:r>
          </a:p>
          <a:p>
            <a:r>
              <a:rPr lang="en-US" sz="2200" dirty="0">
                <a:latin typeface="Times New Roman"/>
                <a:cs typeface="Times New Roman"/>
              </a:rPr>
              <a:t>And rate of change of charge with time. </a:t>
            </a:r>
          </a:p>
          <a:p>
            <a:r>
              <a:rPr lang="en-US" sz="2200" dirty="0">
                <a:latin typeface="Times New Roman"/>
                <a:cs typeface="Times New Roman"/>
              </a:rPr>
              <a:t>This second term is often confusingly called </a:t>
            </a:r>
            <a:r>
              <a:rPr lang="en-US" sz="2200" b="1" i="1" dirty="0">
                <a:latin typeface="Times New Roman"/>
                <a:cs typeface="Times New Roman"/>
              </a:rPr>
              <a:t>displacement current, J</a:t>
            </a:r>
            <a:r>
              <a:rPr lang="en-US" sz="2200" b="1" i="1" baseline="-25000" dirty="0">
                <a:latin typeface="Times New Roman"/>
                <a:cs typeface="Times New Roman"/>
              </a:rPr>
              <a:t>D</a:t>
            </a:r>
            <a:endParaRPr lang="en-US" sz="2200" b="1" i="1" dirty="0">
              <a:latin typeface="Times New Roman"/>
              <a:cs typeface="Times New Roman"/>
            </a:endParaRPr>
          </a:p>
        </p:txBody>
      </p:sp>
      <p:pic>
        <p:nvPicPr>
          <p:cNvPr id="14" name="Picture 13"/>
          <p:cNvPicPr/>
          <p:nvPr/>
        </p:nvPicPr>
        <p:blipFill>
          <a:blip r:embed="rId5">
            <a:extLst>
              <a:ext uri="{28A0092B-C50C-407E-A947-70E740481C1C}">
                <a14:useLocalDpi xmlns:a14="http://schemas.microsoft.com/office/drawing/2010/main" val="0"/>
              </a:ext>
            </a:extLst>
          </a:blip>
          <a:stretch>
            <a:fillRect/>
          </a:stretch>
        </p:blipFill>
        <p:spPr>
          <a:xfrm>
            <a:off x="7137117" y="6218382"/>
            <a:ext cx="1753815" cy="625812"/>
          </a:xfrm>
          <a:prstGeom prst="rect">
            <a:avLst/>
          </a:prstGeom>
        </p:spPr>
      </p:pic>
      <p:sp>
        <p:nvSpPr>
          <p:cNvPr id="12" name="TextBox 11">
            <a:extLst>
              <a:ext uri="{FF2B5EF4-FFF2-40B4-BE49-F238E27FC236}">
                <a16:creationId xmlns:a16="http://schemas.microsoft.com/office/drawing/2014/main" id="{F28D3659-97F8-EC46-A696-CB4D8F35DE4D}"/>
              </a:ext>
            </a:extLst>
          </p:cNvPr>
          <p:cNvSpPr txBox="1"/>
          <p:nvPr/>
        </p:nvSpPr>
        <p:spPr>
          <a:xfrm>
            <a:off x="194986" y="6187516"/>
            <a:ext cx="8677552" cy="400110"/>
          </a:xfrm>
          <a:prstGeom prst="rect">
            <a:avLst/>
          </a:prstGeom>
          <a:noFill/>
        </p:spPr>
        <p:txBody>
          <a:bodyPr wrap="square" rtlCol="0">
            <a:spAutoFit/>
          </a:bodyPr>
          <a:lstStyle/>
          <a:p>
            <a:r>
              <a:rPr lang="en-US" sz="2000" i="1" dirty="0">
                <a:latin typeface="Baskerville"/>
                <a:cs typeface="Baskerville"/>
              </a:rPr>
              <a:t>Dr. Charlotte Palmer/Prof. Gianluca Sarri</a:t>
            </a:r>
          </a:p>
        </p:txBody>
      </p:sp>
      <p:cxnSp>
        <p:nvCxnSpPr>
          <p:cNvPr id="5" name="Straight Arrow Connector 4">
            <a:extLst>
              <a:ext uri="{FF2B5EF4-FFF2-40B4-BE49-F238E27FC236}">
                <a16:creationId xmlns:a16="http://schemas.microsoft.com/office/drawing/2014/main" id="{C46D2FB2-516D-704F-9F49-E8E222396AB1}"/>
              </a:ext>
            </a:extLst>
          </p:cNvPr>
          <p:cNvCxnSpPr>
            <a:cxnSpLocks/>
          </p:cNvCxnSpPr>
          <p:nvPr/>
        </p:nvCxnSpPr>
        <p:spPr bwMode="auto">
          <a:xfrm>
            <a:off x="3520218" y="7551417"/>
            <a:ext cx="856841"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17" name="TextBox 16">
            <a:extLst>
              <a:ext uri="{FF2B5EF4-FFF2-40B4-BE49-F238E27FC236}">
                <a16:creationId xmlns:a16="http://schemas.microsoft.com/office/drawing/2014/main" id="{BE58A11B-17A3-FE45-8E00-1622B169E65E}"/>
              </a:ext>
            </a:extLst>
          </p:cNvPr>
          <p:cNvSpPr txBox="1"/>
          <p:nvPr/>
        </p:nvSpPr>
        <p:spPr>
          <a:xfrm>
            <a:off x="194986" y="763939"/>
            <a:ext cx="8677552" cy="430887"/>
          </a:xfrm>
          <a:prstGeom prst="rect">
            <a:avLst/>
          </a:prstGeom>
          <a:noFill/>
        </p:spPr>
        <p:txBody>
          <a:bodyPr wrap="square" rtlCol="0">
            <a:spAutoFit/>
          </a:bodyPr>
          <a:lstStyle/>
          <a:p>
            <a:r>
              <a:rPr lang="en-US" sz="2200" dirty="0"/>
              <a:t>If we look back to Ampere’s law:</a:t>
            </a:r>
            <a:endParaRPr lang="en-US" sz="2200" b="1" i="1" dirty="0">
              <a:latin typeface="Times New Roman"/>
              <a:cs typeface="Times New Roman"/>
            </a:endParaRPr>
          </a:p>
        </p:txBody>
      </p:sp>
      <p:sp>
        <p:nvSpPr>
          <p:cNvPr id="18" name="TextBox 17">
            <a:extLst>
              <a:ext uri="{FF2B5EF4-FFF2-40B4-BE49-F238E27FC236}">
                <a16:creationId xmlns:a16="http://schemas.microsoft.com/office/drawing/2014/main" id="{BA91C7F9-4F9F-D346-BFA5-1779A7D60BEC}"/>
              </a:ext>
            </a:extLst>
          </p:cNvPr>
          <p:cNvSpPr txBox="1"/>
          <p:nvPr/>
        </p:nvSpPr>
        <p:spPr>
          <a:xfrm>
            <a:off x="194986" y="1307256"/>
            <a:ext cx="8677552" cy="1107996"/>
          </a:xfrm>
          <a:prstGeom prst="rect">
            <a:avLst/>
          </a:prstGeom>
          <a:noFill/>
        </p:spPr>
        <p:txBody>
          <a:bodyPr wrap="square" rtlCol="0">
            <a:spAutoFit/>
          </a:bodyPr>
          <a:lstStyle/>
          <a:p>
            <a:r>
              <a:rPr lang="en-US" sz="2200" dirty="0"/>
              <a:t>We can now </a:t>
            </a:r>
            <a:r>
              <a:rPr lang="en-US" sz="2200" dirty="0" err="1"/>
              <a:t>generalise</a:t>
            </a:r>
            <a:r>
              <a:rPr lang="en-US" sz="2200" dirty="0"/>
              <a:t> Ampere’s law to include both constant currents and changing charge density using our formulation of the charge continuity equation.</a:t>
            </a:r>
          </a:p>
        </p:txBody>
      </p:sp>
      <p:graphicFrame>
        <p:nvGraphicFramePr>
          <p:cNvPr id="24" name="Object 2">
            <a:extLst>
              <a:ext uri="{FF2B5EF4-FFF2-40B4-BE49-F238E27FC236}">
                <a16:creationId xmlns:a16="http://schemas.microsoft.com/office/drawing/2014/main" id="{BBFC5E09-F008-3249-A1DD-68CD4F84D8A3}"/>
              </a:ext>
            </a:extLst>
          </p:cNvPr>
          <p:cNvGraphicFramePr>
            <a:graphicFrameLocks noChangeAspect="1"/>
          </p:cNvGraphicFramePr>
          <p:nvPr/>
        </p:nvGraphicFramePr>
        <p:xfrm>
          <a:off x="4426466" y="714235"/>
          <a:ext cx="1812925" cy="592137"/>
        </p:xfrm>
        <a:graphic>
          <a:graphicData uri="http://schemas.openxmlformats.org/presentationml/2006/ole">
            <mc:AlternateContent xmlns:mc="http://schemas.openxmlformats.org/markup-compatibility/2006">
              <mc:Choice xmlns:v="urn:schemas-microsoft-com:vml" Requires="v">
                <p:oleObj spid="_x0000_s12291" name="Equation" r:id="rId6" imgW="736600" imgH="241300" progId="Equation.3">
                  <p:embed/>
                </p:oleObj>
              </mc:Choice>
              <mc:Fallback>
                <p:oleObj name="Equation" r:id="rId6" imgW="736600" imgH="241300" progId="Equation.3">
                  <p:embed/>
                  <p:pic>
                    <p:nvPicPr>
                      <p:cNvPr id="24" name="Object 2">
                        <a:extLst>
                          <a:ext uri="{FF2B5EF4-FFF2-40B4-BE49-F238E27FC236}">
                            <a16:creationId xmlns:a16="http://schemas.microsoft.com/office/drawing/2014/main" id="{BBFC5E09-F008-3249-A1DD-68CD4F84D8A3}"/>
                          </a:ext>
                        </a:extLst>
                      </p:cNvPr>
                      <p:cNvPicPr>
                        <a:picLocks noChangeAspect="1" noChangeArrowheads="1"/>
                      </p:cNvPicPr>
                      <p:nvPr/>
                    </p:nvPicPr>
                    <p:blipFill>
                      <a:blip r:embed="rId7"/>
                      <a:srcRect/>
                      <a:stretch>
                        <a:fillRect/>
                      </a:stretch>
                    </p:blipFill>
                    <p:spPr bwMode="auto">
                      <a:xfrm>
                        <a:off x="4426466" y="714235"/>
                        <a:ext cx="1812925" cy="592137"/>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sp>
        <p:nvSpPr>
          <p:cNvPr id="20" name="TextBox 19">
            <a:extLst>
              <a:ext uri="{FF2B5EF4-FFF2-40B4-BE49-F238E27FC236}">
                <a16:creationId xmlns:a16="http://schemas.microsoft.com/office/drawing/2014/main" id="{2DA2D093-5B11-3641-85E2-3AF48EC1D3BF}"/>
              </a:ext>
            </a:extLst>
          </p:cNvPr>
          <p:cNvSpPr txBox="1"/>
          <p:nvPr/>
        </p:nvSpPr>
        <p:spPr>
          <a:xfrm>
            <a:off x="3876342" y="4131398"/>
            <a:ext cx="1832396" cy="400110"/>
          </a:xfrm>
          <a:prstGeom prst="rect">
            <a:avLst/>
          </a:prstGeom>
          <a:noFill/>
        </p:spPr>
        <p:txBody>
          <a:bodyPr wrap="square" rtlCol="0">
            <a:spAutoFit/>
          </a:bodyPr>
          <a:lstStyle/>
          <a:p>
            <a:r>
              <a:rPr lang="en-US" sz="2000" dirty="0"/>
              <a:t>total “current”</a:t>
            </a:r>
          </a:p>
        </p:txBody>
      </p:sp>
      <p:sp>
        <p:nvSpPr>
          <p:cNvPr id="9" name="Right Brace 8">
            <a:extLst>
              <a:ext uri="{FF2B5EF4-FFF2-40B4-BE49-F238E27FC236}">
                <a16:creationId xmlns:a16="http://schemas.microsoft.com/office/drawing/2014/main" id="{52DF628F-FEE4-2045-925A-49D025AB20D8}"/>
              </a:ext>
            </a:extLst>
          </p:cNvPr>
          <p:cNvSpPr/>
          <p:nvPr/>
        </p:nvSpPr>
        <p:spPr bwMode="auto">
          <a:xfrm rot="5400000">
            <a:off x="4491686" y="2876297"/>
            <a:ext cx="406399" cy="2063930"/>
          </a:xfrm>
          <a:prstGeom prst="rightBrac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New Roman" pitchFamily="18" charset="0"/>
            </a:endParaRPr>
          </a:p>
        </p:txBody>
      </p:sp>
      <p:sp>
        <p:nvSpPr>
          <p:cNvPr id="26" name="TextBox 25">
            <a:extLst>
              <a:ext uri="{FF2B5EF4-FFF2-40B4-BE49-F238E27FC236}">
                <a16:creationId xmlns:a16="http://schemas.microsoft.com/office/drawing/2014/main" id="{9EDCBC2F-3C83-9142-9A95-06C1793E2437}"/>
              </a:ext>
            </a:extLst>
          </p:cNvPr>
          <p:cNvSpPr txBox="1"/>
          <p:nvPr/>
        </p:nvSpPr>
        <p:spPr>
          <a:xfrm>
            <a:off x="2726878" y="2303903"/>
            <a:ext cx="2093698" cy="400110"/>
          </a:xfrm>
          <a:prstGeom prst="rect">
            <a:avLst/>
          </a:prstGeom>
          <a:noFill/>
        </p:spPr>
        <p:txBody>
          <a:bodyPr wrap="square" rtlCol="0">
            <a:spAutoFit/>
          </a:bodyPr>
          <a:lstStyle/>
          <a:p>
            <a:r>
              <a:rPr lang="en-US" sz="2000" dirty="0">
                <a:solidFill>
                  <a:srgbClr val="0070C0"/>
                </a:solidFill>
              </a:rPr>
              <a:t>physical currents</a:t>
            </a:r>
          </a:p>
        </p:txBody>
      </p:sp>
      <p:sp>
        <p:nvSpPr>
          <p:cNvPr id="27" name="TextBox 26">
            <a:extLst>
              <a:ext uri="{FF2B5EF4-FFF2-40B4-BE49-F238E27FC236}">
                <a16:creationId xmlns:a16="http://schemas.microsoft.com/office/drawing/2014/main" id="{3215B2C8-EF67-DF46-9329-C414327620AC}"/>
              </a:ext>
            </a:extLst>
          </p:cNvPr>
          <p:cNvSpPr txBox="1"/>
          <p:nvPr/>
        </p:nvSpPr>
        <p:spPr>
          <a:xfrm>
            <a:off x="4820575" y="2303902"/>
            <a:ext cx="3047999" cy="400110"/>
          </a:xfrm>
          <a:prstGeom prst="rect">
            <a:avLst/>
          </a:prstGeom>
          <a:noFill/>
        </p:spPr>
        <p:txBody>
          <a:bodyPr wrap="square" rtlCol="0">
            <a:spAutoFit/>
          </a:bodyPr>
          <a:lstStyle/>
          <a:p>
            <a:r>
              <a:rPr lang="en-US" sz="2000" dirty="0">
                <a:solidFill>
                  <a:srgbClr val="FF0000"/>
                </a:solidFill>
              </a:rPr>
              <a:t>Changing charge density</a:t>
            </a:r>
          </a:p>
        </p:txBody>
      </p:sp>
      <p:sp>
        <p:nvSpPr>
          <p:cNvPr id="28" name="Rounded Rectangle 27">
            <a:extLst>
              <a:ext uri="{FF2B5EF4-FFF2-40B4-BE49-F238E27FC236}">
                <a16:creationId xmlns:a16="http://schemas.microsoft.com/office/drawing/2014/main" id="{AE2A7A22-74A3-984E-AE83-EC58F052A51D}"/>
              </a:ext>
            </a:extLst>
          </p:cNvPr>
          <p:cNvSpPr/>
          <p:nvPr/>
        </p:nvSpPr>
        <p:spPr>
          <a:xfrm>
            <a:off x="3876342" y="3022848"/>
            <a:ext cx="390641" cy="390881"/>
          </a:xfrm>
          <a:prstGeom prst="roundRect">
            <a:avLst>
              <a:gd name="adj" fmla="val 4553"/>
            </a:avLst>
          </a:prstGeom>
          <a:solidFill>
            <a:srgbClr val="0070C0">
              <a:alpha val="15279"/>
            </a:srgbClr>
          </a:solidFill>
          <a:ln>
            <a:no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
        <p:nvSpPr>
          <p:cNvPr id="29" name="Rounded Rectangle 28">
            <a:extLst>
              <a:ext uri="{FF2B5EF4-FFF2-40B4-BE49-F238E27FC236}">
                <a16:creationId xmlns:a16="http://schemas.microsoft.com/office/drawing/2014/main" id="{12852086-E4C9-D648-B63C-9911F1EC5B81}"/>
              </a:ext>
            </a:extLst>
          </p:cNvPr>
          <p:cNvSpPr/>
          <p:nvPr/>
        </p:nvSpPr>
        <p:spPr>
          <a:xfrm>
            <a:off x="4581798" y="2835062"/>
            <a:ext cx="832061" cy="776506"/>
          </a:xfrm>
          <a:prstGeom prst="roundRect">
            <a:avLst>
              <a:gd name="adj" fmla="val 4553"/>
            </a:avLst>
          </a:prstGeom>
          <a:solidFill>
            <a:srgbClr val="FF0000">
              <a:alpha val="15279"/>
            </a:srgbClr>
          </a:solidFill>
          <a:ln>
            <a:no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
        <p:nvSpPr>
          <p:cNvPr id="22" name="Rectangle 21">
            <a:extLst>
              <a:ext uri="{FF2B5EF4-FFF2-40B4-BE49-F238E27FC236}">
                <a16:creationId xmlns:a16="http://schemas.microsoft.com/office/drawing/2014/main" id="{2694E09A-72D1-0C4B-B717-E8C9EACDC833}"/>
              </a:ext>
            </a:extLst>
          </p:cNvPr>
          <p:cNvSpPr/>
          <p:nvPr/>
        </p:nvSpPr>
        <p:spPr>
          <a:xfrm>
            <a:off x="1657986" y="2303019"/>
            <a:ext cx="5951682" cy="2228489"/>
          </a:xfrm>
          <a:prstGeom prst="rect">
            <a:avLst/>
          </a:prstGeom>
          <a:ln w="25400">
            <a:solidFill>
              <a:schemeClr val="tx1"/>
            </a:solidFill>
            <a:prstDash val="sysDash"/>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Tree>
    <p:extLst>
      <p:ext uri="{BB962C8B-B14F-4D97-AF65-F5344CB8AC3E}">
        <p14:creationId xmlns:p14="http://schemas.microsoft.com/office/powerpoint/2010/main" val="337987516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1" y="-9176"/>
            <a:ext cx="9143999" cy="707886"/>
          </a:xfrm>
          <a:prstGeom prst="rect">
            <a:avLst/>
          </a:prstGeom>
          <a:noFill/>
        </p:spPr>
        <p:txBody>
          <a:bodyPr wrap="square" rtlCol="0">
            <a:spAutoFit/>
          </a:bodyPr>
          <a:lstStyle/>
          <a:p>
            <a:pPr algn="ctr"/>
            <a:r>
              <a:rPr lang="en-US" sz="4000" dirty="0">
                <a:solidFill>
                  <a:schemeClr val="tx1">
                    <a:lumMod val="75000"/>
                    <a:lumOff val="25000"/>
                  </a:schemeClr>
                </a:solidFill>
                <a:latin typeface="Baskerville"/>
                <a:cs typeface="Baskerville"/>
              </a:rPr>
              <a:t>Ampere’s law in vacuum and in material</a:t>
            </a:r>
          </a:p>
        </p:txBody>
      </p:sp>
      <p:grpSp>
        <p:nvGrpSpPr>
          <p:cNvPr id="15" name="Group 14"/>
          <p:cNvGrpSpPr/>
          <p:nvPr/>
        </p:nvGrpSpPr>
        <p:grpSpPr>
          <a:xfrm>
            <a:off x="-1" y="6349"/>
            <a:ext cx="9144000" cy="6850800"/>
            <a:chOff x="-1" y="6349"/>
            <a:chExt cx="9144000" cy="6850800"/>
          </a:xfrm>
        </p:grpSpPr>
        <p:sp>
          <p:nvSpPr>
            <p:cNvPr id="4" name="Rectangle 3"/>
            <p:cNvSpPr/>
            <p:nvPr/>
          </p:nvSpPr>
          <p:spPr>
            <a:xfrm>
              <a:off x="-1" y="6349"/>
              <a:ext cx="9144000" cy="6850800"/>
            </a:xfrm>
            <a:prstGeom prst="rect">
              <a:avLst/>
            </a:prstGeom>
            <a:no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 name="Straight Connector 5"/>
            <p:cNvCxnSpPr/>
            <p:nvPr/>
          </p:nvCxnSpPr>
          <p:spPr>
            <a:xfrm>
              <a:off x="234683" y="646587"/>
              <a:ext cx="8637855" cy="0"/>
            </a:xfrm>
            <a:prstGeom prst="line">
              <a:avLst/>
            </a:prstGeom>
            <a:ln>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234683" y="6187516"/>
              <a:ext cx="8637855" cy="0"/>
            </a:xfrm>
            <a:prstGeom prst="line">
              <a:avLst/>
            </a:prstGeom>
            <a:ln>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grpSp>
      <p:sp>
        <p:nvSpPr>
          <p:cNvPr id="3" name="TextBox 2"/>
          <p:cNvSpPr txBox="1"/>
          <p:nvPr/>
        </p:nvSpPr>
        <p:spPr>
          <a:xfrm>
            <a:off x="234683" y="2132003"/>
            <a:ext cx="8637855" cy="1133965"/>
          </a:xfrm>
          <a:prstGeom prst="rect">
            <a:avLst/>
          </a:prstGeom>
          <a:noFill/>
        </p:spPr>
        <p:txBody>
          <a:bodyPr wrap="square" rtlCol="0">
            <a:spAutoFit/>
          </a:bodyPr>
          <a:lstStyle/>
          <a:p>
            <a:pPr>
              <a:lnSpc>
                <a:spcPct val="150000"/>
              </a:lnSpc>
            </a:pPr>
            <a:r>
              <a:rPr lang="en-US" dirty="0"/>
              <a:t>We can also express this in terms of </a:t>
            </a:r>
            <a:r>
              <a:rPr lang="en-US" b="1" i="1" dirty="0"/>
              <a:t>H</a:t>
            </a:r>
            <a:r>
              <a:rPr lang="en-US" b="1" dirty="0"/>
              <a:t> </a:t>
            </a:r>
            <a:r>
              <a:rPr lang="en-US" dirty="0"/>
              <a:t>and </a:t>
            </a:r>
            <a:r>
              <a:rPr lang="en-US" b="1" i="1" dirty="0"/>
              <a:t>D</a:t>
            </a:r>
            <a:r>
              <a:rPr lang="en-US" b="1" dirty="0"/>
              <a:t>.  </a:t>
            </a:r>
            <a:r>
              <a:rPr lang="en-US" dirty="0"/>
              <a:t>If we start again in the material. </a:t>
            </a:r>
            <a:endParaRPr lang="en-US" b="1" i="1" dirty="0">
              <a:latin typeface="Times New Roman"/>
              <a:cs typeface="Times New Roman"/>
            </a:endParaRPr>
          </a:p>
        </p:txBody>
      </p:sp>
      <p:pic>
        <p:nvPicPr>
          <p:cNvPr id="17" name="Picture 16"/>
          <p:cNvPicPr/>
          <p:nvPr/>
        </p:nvPicPr>
        <p:blipFill>
          <a:blip r:embed="rId3">
            <a:extLst>
              <a:ext uri="{28A0092B-C50C-407E-A947-70E740481C1C}">
                <a14:useLocalDpi xmlns:a14="http://schemas.microsoft.com/office/drawing/2010/main" val="0"/>
              </a:ext>
            </a:extLst>
          </a:blip>
          <a:stretch>
            <a:fillRect/>
          </a:stretch>
        </p:blipFill>
        <p:spPr>
          <a:xfrm>
            <a:off x="7137117" y="6218382"/>
            <a:ext cx="1753815" cy="625812"/>
          </a:xfrm>
          <a:prstGeom prst="rect">
            <a:avLst/>
          </a:prstGeom>
        </p:spPr>
      </p:pic>
      <p:sp>
        <p:nvSpPr>
          <p:cNvPr id="21" name="TextBox 20">
            <a:extLst>
              <a:ext uri="{FF2B5EF4-FFF2-40B4-BE49-F238E27FC236}">
                <a16:creationId xmlns:a16="http://schemas.microsoft.com/office/drawing/2014/main" id="{25AC973F-DCDF-9E4E-956E-24CD1689C922}"/>
              </a:ext>
            </a:extLst>
          </p:cNvPr>
          <p:cNvSpPr txBox="1"/>
          <p:nvPr/>
        </p:nvSpPr>
        <p:spPr>
          <a:xfrm>
            <a:off x="194986" y="6187516"/>
            <a:ext cx="8677552" cy="400110"/>
          </a:xfrm>
          <a:prstGeom prst="rect">
            <a:avLst/>
          </a:prstGeom>
          <a:noFill/>
        </p:spPr>
        <p:txBody>
          <a:bodyPr wrap="square" rtlCol="0">
            <a:spAutoFit/>
          </a:bodyPr>
          <a:lstStyle/>
          <a:p>
            <a:r>
              <a:rPr lang="en-US" sz="2000" i="1" dirty="0">
                <a:latin typeface="Baskerville"/>
                <a:cs typeface="Baskerville"/>
              </a:rPr>
              <a:t>Dr. Charlotte Palmer/Prof. Gianluca Sarri</a:t>
            </a:r>
          </a:p>
        </p:txBody>
      </p:sp>
      <p:sp>
        <p:nvSpPr>
          <p:cNvPr id="22" name="TextBox 21">
            <a:extLst>
              <a:ext uri="{FF2B5EF4-FFF2-40B4-BE49-F238E27FC236}">
                <a16:creationId xmlns:a16="http://schemas.microsoft.com/office/drawing/2014/main" id="{C2985F71-F9B9-9143-BF7C-2EF4063D7F6D}"/>
              </a:ext>
            </a:extLst>
          </p:cNvPr>
          <p:cNvSpPr txBox="1"/>
          <p:nvPr/>
        </p:nvSpPr>
        <p:spPr>
          <a:xfrm>
            <a:off x="4335030" y="2944394"/>
            <a:ext cx="1282700" cy="372168"/>
          </a:xfrm>
          <a:prstGeom prst="rect">
            <a:avLst/>
          </a:prstGeom>
          <a:noFill/>
          <a:ln>
            <a:solidFill>
              <a:srgbClr val="00B050"/>
            </a:solidFill>
          </a:ln>
        </p:spPr>
        <p:txBody>
          <a:bodyPr wrap="square" rtlCol="0">
            <a:spAutoFit/>
          </a:bodyPr>
          <a:lstStyle/>
          <a:p>
            <a:r>
              <a:rPr lang="en-GB" sz="1800" dirty="0"/>
              <a:t>Gauss’ law </a:t>
            </a:r>
            <a:endParaRPr lang="en-US" sz="1800" dirty="0"/>
          </a:p>
        </p:txBody>
      </p:sp>
      <p:pic>
        <p:nvPicPr>
          <p:cNvPr id="7" name="Picture 6">
            <a:extLst>
              <a:ext uri="{FF2B5EF4-FFF2-40B4-BE49-F238E27FC236}">
                <a16:creationId xmlns:a16="http://schemas.microsoft.com/office/drawing/2014/main" id="{7D2F9C54-B5E1-0540-8F3F-9203C63AACC2}"/>
              </a:ext>
            </a:extLst>
          </p:cNvPr>
          <p:cNvPicPr>
            <a:picLocks noChangeAspect="1"/>
          </p:cNvPicPr>
          <p:nvPr/>
        </p:nvPicPr>
        <p:blipFill>
          <a:blip r:embed="rId4"/>
          <a:stretch>
            <a:fillRect/>
          </a:stretch>
        </p:blipFill>
        <p:spPr>
          <a:xfrm>
            <a:off x="2704962" y="837298"/>
            <a:ext cx="3657600" cy="1003300"/>
          </a:xfrm>
          <a:prstGeom prst="rect">
            <a:avLst/>
          </a:prstGeom>
          <a:solidFill>
            <a:srgbClr val="FFFF00"/>
          </a:solidFill>
          <a:ln>
            <a:solidFill>
              <a:srgbClr val="FF0000"/>
            </a:solidFill>
          </a:ln>
        </p:spPr>
      </p:pic>
      <p:sp>
        <p:nvSpPr>
          <p:cNvPr id="18" name="TextBox 17">
            <a:extLst>
              <a:ext uri="{FF2B5EF4-FFF2-40B4-BE49-F238E27FC236}">
                <a16:creationId xmlns:a16="http://schemas.microsoft.com/office/drawing/2014/main" id="{7EA42014-3069-054A-B6EF-F158FB686A30}"/>
              </a:ext>
            </a:extLst>
          </p:cNvPr>
          <p:cNvSpPr txBox="1"/>
          <p:nvPr/>
        </p:nvSpPr>
        <p:spPr>
          <a:xfrm>
            <a:off x="476670" y="975244"/>
            <a:ext cx="2003060" cy="707886"/>
          </a:xfrm>
          <a:prstGeom prst="rect">
            <a:avLst/>
          </a:prstGeom>
          <a:noFill/>
        </p:spPr>
        <p:txBody>
          <a:bodyPr wrap="square" rtlCol="0">
            <a:spAutoFit/>
          </a:bodyPr>
          <a:lstStyle/>
          <a:p>
            <a:r>
              <a:rPr lang="en-US" sz="2000" dirty="0">
                <a:solidFill>
                  <a:srgbClr val="FF0000"/>
                </a:solidFill>
              </a:rPr>
              <a:t>Maxwell-Ampere law in a vacuum.</a:t>
            </a:r>
          </a:p>
        </p:txBody>
      </p:sp>
      <p:pic>
        <p:nvPicPr>
          <p:cNvPr id="19" name="Picture 18">
            <a:extLst>
              <a:ext uri="{FF2B5EF4-FFF2-40B4-BE49-F238E27FC236}">
                <a16:creationId xmlns:a16="http://schemas.microsoft.com/office/drawing/2014/main" id="{9AD40E3A-6501-A645-A214-0AF65C3D0C90}"/>
              </a:ext>
            </a:extLst>
          </p:cNvPr>
          <p:cNvPicPr>
            <a:picLocks noChangeAspect="1"/>
          </p:cNvPicPr>
          <p:nvPr/>
        </p:nvPicPr>
        <p:blipFill>
          <a:blip r:embed="rId5"/>
          <a:stretch>
            <a:fillRect/>
          </a:stretch>
        </p:blipFill>
        <p:spPr>
          <a:xfrm>
            <a:off x="1824259" y="3427247"/>
            <a:ext cx="1838391" cy="594774"/>
          </a:xfrm>
          <a:prstGeom prst="rect">
            <a:avLst/>
          </a:prstGeom>
        </p:spPr>
      </p:pic>
      <p:sp>
        <p:nvSpPr>
          <p:cNvPr id="25" name="TextBox 24">
            <a:extLst>
              <a:ext uri="{FF2B5EF4-FFF2-40B4-BE49-F238E27FC236}">
                <a16:creationId xmlns:a16="http://schemas.microsoft.com/office/drawing/2014/main" id="{03B33802-1EA6-F647-9900-5F169061FF69}"/>
              </a:ext>
            </a:extLst>
          </p:cNvPr>
          <p:cNvSpPr txBox="1"/>
          <p:nvPr/>
        </p:nvSpPr>
        <p:spPr>
          <a:xfrm>
            <a:off x="278551" y="3417596"/>
            <a:ext cx="1282700" cy="646331"/>
          </a:xfrm>
          <a:prstGeom prst="rect">
            <a:avLst/>
          </a:prstGeom>
          <a:noFill/>
          <a:ln>
            <a:solidFill>
              <a:srgbClr val="00B050"/>
            </a:solidFill>
          </a:ln>
        </p:spPr>
        <p:txBody>
          <a:bodyPr wrap="square" rtlCol="0">
            <a:spAutoFit/>
          </a:bodyPr>
          <a:lstStyle/>
          <a:p>
            <a:r>
              <a:rPr lang="en-GB" sz="1800" dirty="0"/>
              <a:t>Continuity equation</a:t>
            </a:r>
            <a:endParaRPr lang="en-US" sz="1800" dirty="0"/>
          </a:p>
        </p:txBody>
      </p:sp>
      <p:pic>
        <p:nvPicPr>
          <p:cNvPr id="8" name="Picture 7">
            <a:extLst>
              <a:ext uri="{FF2B5EF4-FFF2-40B4-BE49-F238E27FC236}">
                <a16:creationId xmlns:a16="http://schemas.microsoft.com/office/drawing/2014/main" id="{22201F24-DD6A-2C4A-A3B9-381E3D0F1D57}"/>
              </a:ext>
            </a:extLst>
          </p:cNvPr>
          <p:cNvPicPr>
            <a:picLocks noChangeAspect="1"/>
          </p:cNvPicPr>
          <p:nvPr/>
        </p:nvPicPr>
        <p:blipFill>
          <a:blip r:embed="rId6"/>
          <a:stretch>
            <a:fillRect/>
          </a:stretch>
        </p:blipFill>
        <p:spPr>
          <a:xfrm>
            <a:off x="2479730" y="4273633"/>
            <a:ext cx="2908300" cy="647700"/>
          </a:xfrm>
          <a:prstGeom prst="rect">
            <a:avLst/>
          </a:prstGeom>
        </p:spPr>
      </p:pic>
      <p:pic>
        <p:nvPicPr>
          <p:cNvPr id="20" name="Picture 19">
            <a:extLst>
              <a:ext uri="{FF2B5EF4-FFF2-40B4-BE49-F238E27FC236}">
                <a16:creationId xmlns:a16="http://schemas.microsoft.com/office/drawing/2014/main" id="{B83A1338-C70B-7F44-A290-AB8EDD91F91D}"/>
              </a:ext>
            </a:extLst>
          </p:cNvPr>
          <p:cNvPicPr>
            <a:picLocks noChangeAspect="1"/>
          </p:cNvPicPr>
          <p:nvPr/>
        </p:nvPicPr>
        <p:blipFill>
          <a:blip r:embed="rId7"/>
          <a:stretch>
            <a:fillRect/>
          </a:stretch>
        </p:blipFill>
        <p:spPr>
          <a:xfrm>
            <a:off x="2810044" y="5159228"/>
            <a:ext cx="2578100" cy="927100"/>
          </a:xfrm>
          <a:prstGeom prst="rect">
            <a:avLst/>
          </a:prstGeom>
        </p:spPr>
      </p:pic>
      <p:sp>
        <p:nvSpPr>
          <p:cNvPr id="27" name="Rounded Rectangle 26">
            <a:extLst>
              <a:ext uri="{FF2B5EF4-FFF2-40B4-BE49-F238E27FC236}">
                <a16:creationId xmlns:a16="http://schemas.microsoft.com/office/drawing/2014/main" id="{0E2FD28F-B98B-574B-9A9A-105A4789420C}"/>
              </a:ext>
            </a:extLst>
          </p:cNvPr>
          <p:cNvSpPr/>
          <p:nvPr/>
        </p:nvSpPr>
        <p:spPr>
          <a:xfrm>
            <a:off x="5816989" y="2794287"/>
            <a:ext cx="3092328" cy="3292037"/>
          </a:xfrm>
          <a:prstGeom prst="roundRect">
            <a:avLst>
              <a:gd name="adj" fmla="val 4553"/>
            </a:avLst>
          </a:prstGeom>
          <a:solidFill>
            <a:schemeClr val="bg1"/>
          </a:solidFill>
          <a:ln>
            <a:solidFill>
              <a:schemeClr val="tx1"/>
            </a:solid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New Roman" pitchFamily="18" charset="0"/>
            </a:endParaRPr>
          </a:p>
        </p:txBody>
      </p:sp>
      <p:sp>
        <p:nvSpPr>
          <p:cNvPr id="29" name="TextBox 28">
            <a:extLst>
              <a:ext uri="{FF2B5EF4-FFF2-40B4-BE49-F238E27FC236}">
                <a16:creationId xmlns:a16="http://schemas.microsoft.com/office/drawing/2014/main" id="{61493354-3381-3340-B497-1E01CFF0290A}"/>
              </a:ext>
            </a:extLst>
          </p:cNvPr>
          <p:cNvSpPr txBox="1"/>
          <p:nvPr/>
        </p:nvSpPr>
        <p:spPr>
          <a:xfrm>
            <a:off x="5816989" y="2779530"/>
            <a:ext cx="3080480" cy="1477328"/>
          </a:xfrm>
          <a:prstGeom prst="rect">
            <a:avLst/>
          </a:prstGeom>
          <a:noFill/>
        </p:spPr>
        <p:txBody>
          <a:bodyPr wrap="square">
            <a:spAutoFit/>
          </a:bodyPr>
          <a:lstStyle/>
          <a:p>
            <a:r>
              <a:rPr lang="en-US" sz="1800" dirty="0">
                <a:latin typeface="Times New Roman"/>
                <a:cs typeface="Times New Roman"/>
              </a:rPr>
              <a:t>Displacement field, </a:t>
            </a:r>
            <a:r>
              <a:rPr lang="en-US" sz="1800" i="1" dirty="0">
                <a:latin typeface="Times New Roman"/>
                <a:cs typeface="Times New Roman"/>
              </a:rPr>
              <a:t>D</a:t>
            </a:r>
            <a:r>
              <a:rPr lang="en-US" sz="1800" dirty="0">
                <a:latin typeface="Times New Roman"/>
                <a:cs typeface="Times New Roman"/>
              </a:rPr>
              <a:t>, is determined using the density of ‘free charge’ or the charges that have made the volume not charge neutral. </a:t>
            </a:r>
            <a:endParaRPr lang="en-US" sz="1800" dirty="0"/>
          </a:p>
        </p:txBody>
      </p:sp>
      <p:pic>
        <p:nvPicPr>
          <p:cNvPr id="30" name="Picture 29">
            <a:extLst>
              <a:ext uri="{FF2B5EF4-FFF2-40B4-BE49-F238E27FC236}">
                <a16:creationId xmlns:a16="http://schemas.microsoft.com/office/drawing/2014/main" id="{FF08FC4E-8A4A-7242-A2CA-1F814EC6A3EF}"/>
              </a:ext>
            </a:extLst>
          </p:cNvPr>
          <p:cNvPicPr>
            <a:picLocks noChangeAspect="1"/>
          </p:cNvPicPr>
          <p:nvPr/>
        </p:nvPicPr>
        <p:blipFill>
          <a:blip r:embed="rId8"/>
          <a:stretch>
            <a:fillRect/>
          </a:stretch>
        </p:blipFill>
        <p:spPr>
          <a:xfrm>
            <a:off x="4265180" y="3517991"/>
            <a:ext cx="1422400" cy="393700"/>
          </a:xfrm>
          <a:prstGeom prst="rect">
            <a:avLst/>
          </a:prstGeom>
        </p:spPr>
      </p:pic>
      <p:pic>
        <p:nvPicPr>
          <p:cNvPr id="31" name="Picture 30">
            <a:extLst>
              <a:ext uri="{FF2B5EF4-FFF2-40B4-BE49-F238E27FC236}">
                <a16:creationId xmlns:a16="http://schemas.microsoft.com/office/drawing/2014/main" id="{DA02927C-710F-9348-99AB-78E7E6F7F0B2}"/>
              </a:ext>
            </a:extLst>
          </p:cNvPr>
          <p:cNvPicPr>
            <a:picLocks noChangeAspect="1"/>
          </p:cNvPicPr>
          <p:nvPr/>
        </p:nvPicPr>
        <p:blipFill>
          <a:blip r:embed="rId9"/>
          <a:stretch>
            <a:fillRect/>
          </a:stretch>
        </p:blipFill>
        <p:spPr>
          <a:xfrm>
            <a:off x="6607929" y="4358046"/>
            <a:ext cx="1498600" cy="279400"/>
          </a:xfrm>
          <a:prstGeom prst="rect">
            <a:avLst/>
          </a:prstGeom>
        </p:spPr>
      </p:pic>
      <p:sp>
        <p:nvSpPr>
          <p:cNvPr id="33" name="Rounded Rectangle 32">
            <a:extLst>
              <a:ext uri="{FF2B5EF4-FFF2-40B4-BE49-F238E27FC236}">
                <a16:creationId xmlns:a16="http://schemas.microsoft.com/office/drawing/2014/main" id="{9FA8303C-FC61-5B44-8191-444CFFD902A8}"/>
              </a:ext>
            </a:extLst>
          </p:cNvPr>
          <p:cNvSpPr/>
          <p:nvPr/>
        </p:nvSpPr>
        <p:spPr>
          <a:xfrm>
            <a:off x="7778567" y="4287653"/>
            <a:ext cx="457371" cy="349793"/>
          </a:xfrm>
          <a:prstGeom prst="roundRect">
            <a:avLst>
              <a:gd name="adj" fmla="val 4553"/>
            </a:avLst>
          </a:prstGeom>
          <a:solidFill>
            <a:srgbClr val="FF0000">
              <a:alpha val="15279"/>
            </a:srgbClr>
          </a:solidFill>
          <a:ln>
            <a:no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pic>
        <p:nvPicPr>
          <p:cNvPr id="34" name="Picture 33">
            <a:extLst>
              <a:ext uri="{FF2B5EF4-FFF2-40B4-BE49-F238E27FC236}">
                <a16:creationId xmlns:a16="http://schemas.microsoft.com/office/drawing/2014/main" id="{271ABED5-8C70-FF43-8A74-40955E6C6C59}"/>
              </a:ext>
            </a:extLst>
          </p:cNvPr>
          <p:cNvPicPr>
            <a:picLocks noChangeAspect="1"/>
          </p:cNvPicPr>
          <p:nvPr/>
        </p:nvPicPr>
        <p:blipFill>
          <a:blip r:embed="rId10"/>
          <a:stretch>
            <a:fillRect/>
          </a:stretch>
        </p:blipFill>
        <p:spPr>
          <a:xfrm>
            <a:off x="7825745" y="4771035"/>
            <a:ext cx="787400" cy="266700"/>
          </a:xfrm>
          <a:prstGeom prst="rect">
            <a:avLst/>
          </a:prstGeom>
        </p:spPr>
      </p:pic>
      <p:sp>
        <p:nvSpPr>
          <p:cNvPr id="35" name="TextBox 34">
            <a:extLst>
              <a:ext uri="{FF2B5EF4-FFF2-40B4-BE49-F238E27FC236}">
                <a16:creationId xmlns:a16="http://schemas.microsoft.com/office/drawing/2014/main" id="{D39A5F74-FB76-C144-80D1-AC0D4758A7C2}"/>
              </a:ext>
            </a:extLst>
          </p:cNvPr>
          <p:cNvSpPr txBox="1"/>
          <p:nvPr/>
        </p:nvSpPr>
        <p:spPr>
          <a:xfrm>
            <a:off x="6966215" y="5056793"/>
            <a:ext cx="2003060" cy="1015663"/>
          </a:xfrm>
          <a:prstGeom prst="rect">
            <a:avLst/>
          </a:prstGeom>
          <a:noFill/>
        </p:spPr>
        <p:txBody>
          <a:bodyPr wrap="square" rtlCol="0">
            <a:spAutoFit/>
          </a:bodyPr>
          <a:lstStyle/>
          <a:p>
            <a:pPr algn="ctr"/>
            <a:r>
              <a:rPr lang="en-US" sz="2000" dirty="0">
                <a:solidFill>
                  <a:srgbClr val="FF0000"/>
                </a:solidFill>
              </a:rPr>
              <a:t>Bound charges responsible for polarization field</a:t>
            </a:r>
          </a:p>
        </p:txBody>
      </p:sp>
      <p:sp>
        <p:nvSpPr>
          <p:cNvPr id="32" name="Rectangle 31">
            <a:extLst>
              <a:ext uri="{FF2B5EF4-FFF2-40B4-BE49-F238E27FC236}">
                <a16:creationId xmlns:a16="http://schemas.microsoft.com/office/drawing/2014/main" id="{EC1201BE-FEE8-1C49-B13E-5877B3A32624}"/>
              </a:ext>
            </a:extLst>
          </p:cNvPr>
          <p:cNvSpPr/>
          <p:nvPr/>
        </p:nvSpPr>
        <p:spPr>
          <a:xfrm>
            <a:off x="2318873" y="4163714"/>
            <a:ext cx="3368708" cy="1971680"/>
          </a:xfrm>
          <a:prstGeom prst="rect">
            <a:avLst/>
          </a:prstGeom>
          <a:ln w="25400">
            <a:solidFill>
              <a:schemeClr val="tx1"/>
            </a:solidFill>
            <a:prstDash val="sysDash"/>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Tree>
    <p:extLst>
      <p:ext uri="{BB962C8B-B14F-4D97-AF65-F5344CB8AC3E}">
        <p14:creationId xmlns:p14="http://schemas.microsoft.com/office/powerpoint/2010/main" val="245730042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1" y="-9176"/>
            <a:ext cx="9143999" cy="707886"/>
          </a:xfrm>
          <a:prstGeom prst="rect">
            <a:avLst/>
          </a:prstGeom>
          <a:noFill/>
        </p:spPr>
        <p:txBody>
          <a:bodyPr wrap="square" rtlCol="0">
            <a:spAutoFit/>
          </a:bodyPr>
          <a:lstStyle/>
          <a:p>
            <a:pPr algn="ctr"/>
            <a:r>
              <a:rPr lang="en-US" sz="4000" dirty="0">
                <a:solidFill>
                  <a:schemeClr val="tx1">
                    <a:lumMod val="75000"/>
                    <a:lumOff val="25000"/>
                  </a:schemeClr>
                </a:solidFill>
                <a:latin typeface="Baskerville"/>
                <a:cs typeface="Baskerville"/>
              </a:rPr>
              <a:t>Ampere’s law in vacuum and in material</a:t>
            </a:r>
          </a:p>
        </p:txBody>
      </p:sp>
      <p:grpSp>
        <p:nvGrpSpPr>
          <p:cNvPr id="15" name="Group 14"/>
          <p:cNvGrpSpPr/>
          <p:nvPr/>
        </p:nvGrpSpPr>
        <p:grpSpPr>
          <a:xfrm>
            <a:off x="-1" y="15092"/>
            <a:ext cx="9144000" cy="6850800"/>
            <a:chOff x="-1" y="6349"/>
            <a:chExt cx="9144000" cy="6850800"/>
          </a:xfrm>
        </p:grpSpPr>
        <p:sp>
          <p:nvSpPr>
            <p:cNvPr id="4" name="Rectangle 3"/>
            <p:cNvSpPr/>
            <p:nvPr/>
          </p:nvSpPr>
          <p:spPr>
            <a:xfrm>
              <a:off x="-1" y="6349"/>
              <a:ext cx="9144000" cy="6850800"/>
            </a:xfrm>
            <a:prstGeom prst="rect">
              <a:avLst/>
            </a:prstGeom>
            <a:no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 name="Straight Connector 5"/>
            <p:cNvCxnSpPr/>
            <p:nvPr/>
          </p:nvCxnSpPr>
          <p:spPr>
            <a:xfrm>
              <a:off x="234683" y="646587"/>
              <a:ext cx="8637855" cy="0"/>
            </a:xfrm>
            <a:prstGeom prst="line">
              <a:avLst/>
            </a:prstGeom>
            <a:ln>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234683" y="6187516"/>
              <a:ext cx="8637855" cy="0"/>
            </a:xfrm>
            <a:prstGeom prst="line">
              <a:avLst/>
            </a:prstGeom>
            <a:ln>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grpSp>
      <p:sp>
        <p:nvSpPr>
          <p:cNvPr id="3" name="TextBox 2"/>
          <p:cNvSpPr txBox="1"/>
          <p:nvPr/>
        </p:nvSpPr>
        <p:spPr>
          <a:xfrm>
            <a:off x="194986" y="754715"/>
            <a:ext cx="8637855" cy="539378"/>
          </a:xfrm>
          <a:prstGeom prst="rect">
            <a:avLst/>
          </a:prstGeom>
          <a:noFill/>
        </p:spPr>
        <p:txBody>
          <a:bodyPr wrap="square" rtlCol="0">
            <a:spAutoFit/>
          </a:bodyPr>
          <a:lstStyle/>
          <a:p>
            <a:pPr>
              <a:lnSpc>
                <a:spcPct val="150000"/>
              </a:lnSpc>
            </a:pPr>
            <a:r>
              <a:rPr lang="en-US" sz="2200" dirty="0"/>
              <a:t>This time combining this with the general form of Ampere’s law with </a:t>
            </a:r>
            <a:r>
              <a:rPr lang="en-US" sz="2200" i="1" dirty="0"/>
              <a:t>H.</a:t>
            </a:r>
            <a:endParaRPr lang="en-US" sz="2200" b="1" i="1" dirty="0">
              <a:latin typeface="Times New Roman"/>
              <a:cs typeface="Times New Roman"/>
            </a:endParaRPr>
          </a:p>
        </p:txBody>
      </p:sp>
      <p:pic>
        <p:nvPicPr>
          <p:cNvPr id="17" name="Picture 16"/>
          <p:cNvPicPr/>
          <p:nvPr/>
        </p:nvPicPr>
        <p:blipFill>
          <a:blip r:embed="rId3">
            <a:extLst>
              <a:ext uri="{28A0092B-C50C-407E-A947-70E740481C1C}">
                <a14:useLocalDpi xmlns:a14="http://schemas.microsoft.com/office/drawing/2010/main" val="0"/>
              </a:ext>
            </a:extLst>
          </a:blip>
          <a:stretch>
            <a:fillRect/>
          </a:stretch>
        </p:blipFill>
        <p:spPr>
          <a:xfrm>
            <a:off x="7137117" y="6218382"/>
            <a:ext cx="1753815" cy="625812"/>
          </a:xfrm>
          <a:prstGeom prst="rect">
            <a:avLst/>
          </a:prstGeom>
        </p:spPr>
      </p:pic>
      <p:sp>
        <p:nvSpPr>
          <p:cNvPr id="21" name="TextBox 20">
            <a:extLst>
              <a:ext uri="{FF2B5EF4-FFF2-40B4-BE49-F238E27FC236}">
                <a16:creationId xmlns:a16="http://schemas.microsoft.com/office/drawing/2014/main" id="{25AC973F-DCDF-9E4E-956E-24CD1689C922}"/>
              </a:ext>
            </a:extLst>
          </p:cNvPr>
          <p:cNvSpPr txBox="1"/>
          <p:nvPr/>
        </p:nvSpPr>
        <p:spPr>
          <a:xfrm>
            <a:off x="194986" y="6187516"/>
            <a:ext cx="8677552" cy="400110"/>
          </a:xfrm>
          <a:prstGeom prst="rect">
            <a:avLst/>
          </a:prstGeom>
          <a:noFill/>
        </p:spPr>
        <p:txBody>
          <a:bodyPr wrap="square" rtlCol="0">
            <a:spAutoFit/>
          </a:bodyPr>
          <a:lstStyle/>
          <a:p>
            <a:r>
              <a:rPr lang="en-US" sz="2000" i="1" dirty="0">
                <a:latin typeface="Baskerville"/>
                <a:cs typeface="Baskerville"/>
              </a:rPr>
              <a:t>Dr. Charlotte Palmer/Prof. Gianluca Sarri</a:t>
            </a:r>
          </a:p>
        </p:txBody>
      </p:sp>
      <p:sp>
        <p:nvSpPr>
          <p:cNvPr id="24" name="TextBox 23">
            <a:extLst>
              <a:ext uri="{FF2B5EF4-FFF2-40B4-BE49-F238E27FC236}">
                <a16:creationId xmlns:a16="http://schemas.microsoft.com/office/drawing/2014/main" id="{BC7488D7-4D22-0B45-8B56-E67253BAF9F5}"/>
              </a:ext>
            </a:extLst>
          </p:cNvPr>
          <p:cNvSpPr txBox="1"/>
          <p:nvPr/>
        </p:nvSpPr>
        <p:spPr>
          <a:xfrm>
            <a:off x="234683" y="3226191"/>
            <a:ext cx="2673591" cy="707886"/>
          </a:xfrm>
          <a:prstGeom prst="rect">
            <a:avLst/>
          </a:prstGeom>
          <a:noFill/>
        </p:spPr>
        <p:txBody>
          <a:bodyPr wrap="square" rtlCol="0">
            <a:spAutoFit/>
          </a:bodyPr>
          <a:lstStyle/>
          <a:p>
            <a:r>
              <a:rPr lang="en-US" sz="2000" dirty="0" err="1">
                <a:solidFill>
                  <a:srgbClr val="FF0000"/>
                </a:solidFill>
              </a:rPr>
              <a:t>Generalised</a:t>
            </a:r>
            <a:r>
              <a:rPr lang="en-US" sz="2000" dirty="0">
                <a:solidFill>
                  <a:srgbClr val="FF0000"/>
                </a:solidFill>
              </a:rPr>
              <a:t> Maxwell-Ampere law</a:t>
            </a:r>
          </a:p>
        </p:txBody>
      </p:sp>
      <p:pic>
        <p:nvPicPr>
          <p:cNvPr id="27" name="Picture 26">
            <a:extLst>
              <a:ext uri="{FF2B5EF4-FFF2-40B4-BE49-F238E27FC236}">
                <a16:creationId xmlns:a16="http://schemas.microsoft.com/office/drawing/2014/main" id="{6B455673-D634-8245-8097-61785757F77C}"/>
              </a:ext>
            </a:extLst>
          </p:cNvPr>
          <p:cNvPicPr>
            <a:picLocks noChangeAspect="1"/>
          </p:cNvPicPr>
          <p:nvPr/>
        </p:nvPicPr>
        <p:blipFill>
          <a:blip r:embed="rId4"/>
          <a:stretch>
            <a:fillRect/>
          </a:stretch>
        </p:blipFill>
        <p:spPr>
          <a:xfrm>
            <a:off x="1169976" y="1494754"/>
            <a:ext cx="2578100" cy="927100"/>
          </a:xfrm>
          <a:prstGeom prst="rect">
            <a:avLst/>
          </a:prstGeom>
        </p:spPr>
      </p:pic>
      <p:sp>
        <p:nvSpPr>
          <p:cNvPr id="28" name="TextBox 27">
            <a:extLst>
              <a:ext uri="{FF2B5EF4-FFF2-40B4-BE49-F238E27FC236}">
                <a16:creationId xmlns:a16="http://schemas.microsoft.com/office/drawing/2014/main" id="{C8DC79EE-0B1E-5C4F-9080-8BCC7590C685}"/>
              </a:ext>
            </a:extLst>
          </p:cNvPr>
          <p:cNvSpPr txBox="1"/>
          <p:nvPr/>
        </p:nvSpPr>
        <p:spPr>
          <a:xfrm>
            <a:off x="194985" y="2503474"/>
            <a:ext cx="8637855" cy="539378"/>
          </a:xfrm>
          <a:prstGeom prst="rect">
            <a:avLst/>
          </a:prstGeom>
          <a:noFill/>
        </p:spPr>
        <p:txBody>
          <a:bodyPr wrap="square" rtlCol="0">
            <a:spAutoFit/>
          </a:bodyPr>
          <a:lstStyle/>
          <a:p>
            <a:pPr>
              <a:lnSpc>
                <a:spcPct val="150000"/>
              </a:lnSpc>
            </a:pPr>
            <a:r>
              <a:rPr lang="en-US" sz="2200" dirty="0"/>
              <a:t>We find the generalized form of the Maxwell-Ampere law:</a:t>
            </a:r>
            <a:endParaRPr lang="en-US" sz="2200" b="1" i="1" dirty="0">
              <a:latin typeface="Times New Roman"/>
              <a:cs typeface="Times New Roman"/>
            </a:endParaRPr>
          </a:p>
        </p:txBody>
      </p:sp>
      <p:sp>
        <p:nvSpPr>
          <p:cNvPr id="29" name="TextBox 28">
            <a:extLst>
              <a:ext uri="{FF2B5EF4-FFF2-40B4-BE49-F238E27FC236}">
                <a16:creationId xmlns:a16="http://schemas.microsoft.com/office/drawing/2014/main" id="{D68D8433-E9DE-7D40-B425-A64D5BC800F4}"/>
              </a:ext>
            </a:extLst>
          </p:cNvPr>
          <p:cNvSpPr txBox="1"/>
          <p:nvPr/>
        </p:nvSpPr>
        <p:spPr>
          <a:xfrm>
            <a:off x="214834" y="4082405"/>
            <a:ext cx="8677552" cy="1785104"/>
          </a:xfrm>
          <a:prstGeom prst="rect">
            <a:avLst/>
          </a:prstGeom>
          <a:noFill/>
        </p:spPr>
        <p:txBody>
          <a:bodyPr wrap="square" rtlCol="0">
            <a:spAutoFit/>
          </a:bodyPr>
          <a:lstStyle/>
          <a:p>
            <a:r>
              <a:rPr lang="en-US" sz="2200" i="1" dirty="0" err="1">
                <a:latin typeface="Times New Roman"/>
                <a:cs typeface="Times New Roman"/>
              </a:rPr>
              <a:t>J</a:t>
            </a:r>
            <a:r>
              <a:rPr lang="en-US" sz="2200" i="1" baseline="-25000" dirty="0" err="1">
                <a:latin typeface="Times New Roman"/>
                <a:cs typeface="Times New Roman"/>
              </a:rPr>
              <a:t>f</a:t>
            </a:r>
            <a:r>
              <a:rPr lang="en-US" sz="2200" dirty="0">
                <a:latin typeface="Times New Roman"/>
                <a:cs typeface="Times New Roman"/>
              </a:rPr>
              <a:t> is often called ‘free current’ as in currents due to the propagation of charges rather than magnetic dipole generated currents of bound electrons.</a:t>
            </a:r>
          </a:p>
          <a:p>
            <a:endParaRPr lang="en-US" sz="2200" dirty="0">
              <a:latin typeface="Times New Roman"/>
              <a:cs typeface="Times New Roman"/>
            </a:endParaRPr>
          </a:p>
          <a:p>
            <a:r>
              <a:rPr lang="en-US" sz="2200" dirty="0">
                <a:latin typeface="Times New Roman"/>
                <a:cs typeface="Times New Roman"/>
              </a:rPr>
              <a:t>For a nice proof of this, read “Proof of equivalence” section of the Wikipedia entry on Ampere’s circuital law.</a:t>
            </a:r>
          </a:p>
        </p:txBody>
      </p:sp>
      <p:pic>
        <p:nvPicPr>
          <p:cNvPr id="33" name="Picture 32">
            <a:extLst>
              <a:ext uri="{FF2B5EF4-FFF2-40B4-BE49-F238E27FC236}">
                <a16:creationId xmlns:a16="http://schemas.microsoft.com/office/drawing/2014/main" id="{757C48DD-92EB-3741-B171-C1F112FDD178}"/>
              </a:ext>
            </a:extLst>
          </p:cNvPr>
          <p:cNvPicPr>
            <a:picLocks noChangeAspect="1"/>
          </p:cNvPicPr>
          <p:nvPr/>
        </p:nvPicPr>
        <p:blipFill>
          <a:blip r:embed="rId5"/>
          <a:stretch>
            <a:fillRect/>
          </a:stretch>
        </p:blipFill>
        <p:spPr>
          <a:xfrm>
            <a:off x="5962166" y="1667862"/>
            <a:ext cx="1600200" cy="393700"/>
          </a:xfrm>
          <a:prstGeom prst="rect">
            <a:avLst/>
          </a:prstGeom>
        </p:spPr>
      </p:pic>
      <p:pic>
        <p:nvPicPr>
          <p:cNvPr id="34" name="Picture 33">
            <a:extLst>
              <a:ext uri="{FF2B5EF4-FFF2-40B4-BE49-F238E27FC236}">
                <a16:creationId xmlns:a16="http://schemas.microsoft.com/office/drawing/2014/main" id="{C5993BBD-B48A-B847-B730-F19763AE8EF0}"/>
              </a:ext>
            </a:extLst>
          </p:cNvPr>
          <p:cNvPicPr>
            <a:picLocks noChangeAspect="1"/>
          </p:cNvPicPr>
          <p:nvPr/>
        </p:nvPicPr>
        <p:blipFill>
          <a:blip r:embed="rId6"/>
          <a:stretch>
            <a:fillRect/>
          </a:stretch>
        </p:blipFill>
        <p:spPr>
          <a:xfrm>
            <a:off x="3485666" y="3152599"/>
            <a:ext cx="2476500" cy="723900"/>
          </a:xfrm>
          <a:prstGeom prst="rect">
            <a:avLst/>
          </a:prstGeom>
          <a:solidFill>
            <a:srgbClr val="FFFF00"/>
          </a:solidFill>
          <a:ln>
            <a:solidFill>
              <a:srgbClr val="FF0000"/>
            </a:solidFill>
          </a:ln>
        </p:spPr>
      </p:pic>
      <p:sp>
        <p:nvSpPr>
          <p:cNvPr id="20" name="TextBox 19">
            <a:extLst>
              <a:ext uri="{FF2B5EF4-FFF2-40B4-BE49-F238E27FC236}">
                <a16:creationId xmlns:a16="http://schemas.microsoft.com/office/drawing/2014/main" id="{36F2E057-59A1-C34D-B9BA-CC52B47D9550}"/>
              </a:ext>
            </a:extLst>
          </p:cNvPr>
          <p:cNvSpPr txBox="1"/>
          <p:nvPr/>
        </p:nvSpPr>
        <p:spPr>
          <a:xfrm>
            <a:off x="7137117" y="2082620"/>
            <a:ext cx="2003060" cy="400110"/>
          </a:xfrm>
          <a:prstGeom prst="rect">
            <a:avLst/>
          </a:prstGeom>
          <a:noFill/>
        </p:spPr>
        <p:txBody>
          <a:bodyPr wrap="square" rtlCol="0">
            <a:spAutoFit/>
          </a:bodyPr>
          <a:lstStyle/>
          <a:p>
            <a:pPr algn="ctr"/>
            <a:r>
              <a:rPr lang="en-US" sz="2000" dirty="0">
                <a:solidFill>
                  <a:srgbClr val="FF0000"/>
                </a:solidFill>
              </a:rPr>
              <a:t>free current</a:t>
            </a:r>
          </a:p>
        </p:txBody>
      </p:sp>
      <p:sp>
        <p:nvSpPr>
          <p:cNvPr id="22" name="Rounded Rectangle 21">
            <a:extLst>
              <a:ext uri="{FF2B5EF4-FFF2-40B4-BE49-F238E27FC236}">
                <a16:creationId xmlns:a16="http://schemas.microsoft.com/office/drawing/2014/main" id="{DA36C254-9863-0B40-B55F-E1692C377A06}"/>
              </a:ext>
            </a:extLst>
          </p:cNvPr>
          <p:cNvSpPr/>
          <p:nvPr/>
        </p:nvSpPr>
        <p:spPr>
          <a:xfrm>
            <a:off x="7137117" y="1608511"/>
            <a:ext cx="596537" cy="539378"/>
          </a:xfrm>
          <a:prstGeom prst="roundRect">
            <a:avLst>
              <a:gd name="adj" fmla="val 4553"/>
            </a:avLst>
          </a:prstGeom>
          <a:solidFill>
            <a:srgbClr val="FF0000">
              <a:alpha val="15279"/>
            </a:srgbClr>
          </a:solidFill>
          <a:ln>
            <a:no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
        <p:nvSpPr>
          <p:cNvPr id="25" name="Rectangle 24">
            <a:extLst>
              <a:ext uri="{FF2B5EF4-FFF2-40B4-BE49-F238E27FC236}">
                <a16:creationId xmlns:a16="http://schemas.microsoft.com/office/drawing/2014/main" id="{B73270A2-83FD-614C-93B4-D338D6D9EB41}"/>
              </a:ext>
            </a:extLst>
          </p:cNvPr>
          <p:cNvSpPr/>
          <p:nvPr/>
        </p:nvSpPr>
        <p:spPr>
          <a:xfrm>
            <a:off x="1080951" y="1317470"/>
            <a:ext cx="7791587" cy="1186004"/>
          </a:xfrm>
          <a:prstGeom prst="rect">
            <a:avLst/>
          </a:prstGeom>
          <a:ln w="25400">
            <a:solidFill>
              <a:schemeClr val="tx1"/>
            </a:solidFill>
            <a:prstDash val="sysDash"/>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Tree>
    <p:extLst>
      <p:ext uri="{BB962C8B-B14F-4D97-AF65-F5344CB8AC3E}">
        <p14:creationId xmlns:p14="http://schemas.microsoft.com/office/powerpoint/2010/main" val="352751567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1" y="-9176"/>
            <a:ext cx="9143999" cy="646331"/>
          </a:xfrm>
          <a:prstGeom prst="rect">
            <a:avLst/>
          </a:prstGeom>
          <a:noFill/>
        </p:spPr>
        <p:txBody>
          <a:bodyPr wrap="square" rtlCol="0">
            <a:spAutoFit/>
          </a:bodyPr>
          <a:lstStyle/>
          <a:p>
            <a:pPr algn="ctr"/>
            <a:r>
              <a:rPr lang="en-US" sz="3600" dirty="0">
                <a:solidFill>
                  <a:schemeClr val="tx1">
                    <a:lumMod val="75000"/>
                    <a:lumOff val="25000"/>
                  </a:schemeClr>
                </a:solidFill>
                <a:latin typeface="Baskerville"/>
                <a:cs typeface="Baskerville"/>
              </a:rPr>
              <a:t>Full Maxwell’s equations – microscopic form</a:t>
            </a:r>
          </a:p>
        </p:txBody>
      </p:sp>
      <p:grpSp>
        <p:nvGrpSpPr>
          <p:cNvPr id="15" name="Group 14"/>
          <p:cNvGrpSpPr/>
          <p:nvPr/>
        </p:nvGrpSpPr>
        <p:grpSpPr>
          <a:xfrm>
            <a:off x="-1" y="6349"/>
            <a:ext cx="9144000" cy="6850800"/>
            <a:chOff x="-1" y="6349"/>
            <a:chExt cx="9144000" cy="6850800"/>
          </a:xfrm>
        </p:grpSpPr>
        <p:sp>
          <p:nvSpPr>
            <p:cNvPr id="4" name="Rectangle 3"/>
            <p:cNvSpPr/>
            <p:nvPr/>
          </p:nvSpPr>
          <p:spPr>
            <a:xfrm>
              <a:off x="-1" y="6349"/>
              <a:ext cx="9144000" cy="6850800"/>
            </a:xfrm>
            <a:prstGeom prst="rect">
              <a:avLst/>
            </a:prstGeom>
            <a:no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6" name="Straight Connector 5"/>
            <p:cNvCxnSpPr/>
            <p:nvPr/>
          </p:nvCxnSpPr>
          <p:spPr>
            <a:xfrm>
              <a:off x="234683" y="646587"/>
              <a:ext cx="8637855" cy="0"/>
            </a:xfrm>
            <a:prstGeom prst="line">
              <a:avLst/>
            </a:prstGeom>
            <a:ln>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234683" y="6187516"/>
              <a:ext cx="8637855" cy="0"/>
            </a:xfrm>
            <a:prstGeom prst="line">
              <a:avLst/>
            </a:prstGeom>
            <a:ln>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grpSp>
      <p:sp>
        <p:nvSpPr>
          <p:cNvPr id="14" name="Rectangle 12"/>
          <p:cNvSpPr>
            <a:spLocks noChangeArrowheads="1"/>
          </p:cNvSpPr>
          <p:nvPr/>
        </p:nvSpPr>
        <p:spPr bwMode="auto">
          <a:xfrm>
            <a:off x="346364" y="1109823"/>
            <a:ext cx="8378512" cy="4944608"/>
          </a:xfrm>
          <a:prstGeom prst="rect">
            <a:avLst/>
          </a:prstGeom>
          <a:solidFill>
            <a:schemeClr val="bg1"/>
          </a:solidFill>
          <a:ln w="92075" cap="flat" cmpd="sng" algn="ctr">
            <a:solidFill>
              <a:schemeClr val="tx1"/>
            </a:solidFill>
            <a:prstDash val="solid"/>
            <a:miter lim="800000"/>
            <a:headEnd type="none" w="med" len="med"/>
            <a:tailEnd type="none" w="med" len="med"/>
          </a:ln>
          <a:effectLst>
            <a:outerShdw blurRad="635000" dist="266700" dir="2700000">
              <a:srgbClr val="000000">
                <a:alpha val="43000"/>
              </a:srgbClr>
            </a:outerShdw>
          </a:effectLst>
        </p:spPr>
        <p:txBody>
          <a:bodyPr wrap="none" anchor="ctr">
            <a:prstTxWarp prst="textNoShape">
              <a:avLst/>
            </a:prstTxWarp>
          </a:bodyPr>
          <a:lstStyle/>
          <a:p>
            <a:pPr>
              <a:defRPr/>
            </a:pPr>
            <a:endParaRPr lang="en-GB" dirty="0"/>
          </a:p>
        </p:txBody>
      </p:sp>
      <p:pic>
        <p:nvPicPr>
          <p:cNvPr id="24" name="Picture 23"/>
          <p:cNvPicPr/>
          <p:nvPr/>
        </p:nvPicPr>
        <p:blipFill>
          <a:blip r:embed="rId3">
            <a:extLst>
              <a:ext uri="{28A0092B-C50C-407E-A947-70E740481C1C}">
                <a14:useLocalDpi xmlns:a14="http://schemas.microsoft.com/office/drawing/2010/main" val="0"/>
              </a:ext>
            </a:extLst>
          </a:blip>
          <a:stretch>
            <a:fillRect/>
          </a:stretch>
        </p:blipFill>
        <p:spPr>
          <a:xfrm>
            <a:off x="7137117" y="6218382"/>
            <a:ext cx="1753815" cy="625812"/>
          </a:xfrm>
          <a:prstGeom prst="rect">
            <a:avLst/>
          </a:prstGeom>
        </p:spPr>
      </p:pic>
      <p:sp>
        <p:nvSpPr>
          <p:cNvPr id="25" name="TextBox 24">
            <a:extLst>
              <a:ext uri="{FF2B5EF4-FFF2-40B4-BE49-F238E27FC236}">
                <a16:creationId xmlns:a16="http://schemas.microsoft.com/office/drawing/2014/main" id="{F5996BE0-82CA-ED4F-B027-A976019F89DB}"/>
              </a:ext>
            </a:extLst>
          </p:cNvPr>
          <p:cNvSpPr txBox="1"/>
          <p:nvPr/>
        </p:nvSpPr>
        <p:spPr>
          <a:xfrm>
            <a:off x="194986" y="6187516"/>
            <a:ext cx="8677552" cy="400110"/>
          </a:xfrm>
          <a:prstGeom prst="rect">
            <a:avLst/>
          </a:prstGeom>
          <a:noFill/>
        </p:spPr>
        <p:txBody>
          <a:bodyPr wrap="square" rtlCol="0">
            <a:spAutoFit/>
          </a:bodyPr>
          <a:lstStyle/>
          <a:p>
            <a:r>
              <a:rPr lang="en-US" sz="2000" i="1" dirty="0">
                <a:latin typeface="Baskerville"/>
                <a:cs typeface="Baskerville"/>
              </a:rPr>
              <a:t>Dr. Charlotte Palmer/Prof. Gianluca Sarri</a:t>
            </a:r>
          </a:p>
        </p:txBody>
      </p:sp>
      <p:pic>
        <p:nvPicPr>
          <p:cNvPr id="2" name="Picture 1">
            <a:extLst>
              <a:ext uri="{FF2B5EF4-FFF2-40B4-BE49-F238E27FC236}">
                <a16:creationId xmlns:a16="http://schemas.microsoft.com/office/drawing/2014/main" id="{6A8A46DC-4BA6-7E4D-89A3-2D5A24BF4D6C}"/>
              </a:ext>
            </a:extLst>
          </p:cNvPr>
          <p:cNvPicPr>
            <a:picLocks noChangeAspect="1"/>
          </p:cNvPicPr>
          <p:nvPr/>
        </p:nvPicPr>
        <p:blipFill>
          <a:blip r:embed="rId4"/>
          <a:stretch>
            <a:fillRect/>
          </a:stretch>
        </p:blipFill>
        <p:spPr>
          <a:xfrm>
            <a:off x="517096" y="2835334"/>
            <a:ext cx="2185390" cy="521387"/>
          </a:xfrm>
          <a:prstGeom prst="rect">
            <a:avLst/>
          </a:prstGeom>
        </p:spPr>
      </p:pic>
      <p:pic>
        <p:nvPicPr>
          <p:cNvPr id="3" name="Picture 2">
            <a:extLst>
              <a:ext uri="{FF2B5EF4-FFF2-40B4-BE49-F238E27FC236}">
                <a16:creationId xmlns:a16="http://schemas.microsoft.com/office/drawing/2014/main" id="{C7345F13-B6C8-184B-AD65-A4D6CE3D9B0A}"/>
              </a:ext>
            </a:extLst>
          </p:cNvPr>
          <p:cNvPicPr>
            <a:picLocks noChangeAspect="1"/>
          </p:cNvPicPr>
          <p:nvPr/>
        </p:nvPicPr>
        <p:blipFill>
          <a:blip r:embed="rId5"/>
          <a:stretch>
            <a:fillRect/>
          </a:stretch>
        </p:blipFill>
        <p:spPr>
          <a:xfrm>
            <a:off x="517096" y="3455319"/>
            <a:ext cx="1289030" cy="517815"/>
          </a:xfrm>
          <a:prstGeom prst="rect">
            <a:avLst/>
          </a:prstGeom>
        </p:spPr>
      </p:pic>
      <p:pic>
        <p:nvPicPr>
          <p:cNvPr id="5" name="Picture 4">
            <a:extLst>
              <a:ext uri="{FF2B5EF4-FFF2-40B4-BE49-F238E27FC236}">
                <a16:creationId xmlns:a16="http://schemas.microsoft.com/office/drawing/2014/main" id="{BE9648EC-B415-F647-9DE5-8E00780606CE}"/>
              </a:ext>
            </a:extLst>
          </p:cNvPr>
          <p:cNvPicPr>
            <a:picLocks noChangeAspect="1"/>
          </p:cNvPicPr>
          <p:nvPr/>
        </p:nvPicPr>
        <p:blipFill>
          <a:blip r:embed="rId6"/>
          <a:stretch>
            <a:fillRect/>
          </a:stretch>
        </p:blipFill>
        <p:spPr>
          <a:xfrm>
            <a:off x="517096" y="4452569"/>
            <a:ext cx="2326409" cy="490319"/>
          </a:xfrm>
          <a:prstGeom prst="rect">
            <a:avLst/>
          </a:prstGeom>
        </p:spPr>
      </p:pic>
      <p:sp>
        <p:nvSpPr>
          <p:cNvPr id="26" name="TextBox 25">
            <a:extLst>
              <a:ext uri="{FF2B5EF4-FFF2-40B4-BE49-F238E27FC236}">
                <a16:creationId xmlns:a16="http://schemas.microsoft.com/office/drawing/2014/main" id="{A5765872-1056-D24D-922C-F0FF919FE79B}"/>
              </a:ext>
            </a:extLst>
          </p:cNvPr>
          <p:cNvSpPr txBox="1"/>
          <p:nvPr/>
        </p:nvSpPr>
        <p:spPr>
          <a:xfrm>
            <a:off x="415083" y="2365500"/>
            <a:ext cx="1716758" cy="400110"/>
          </a:xfrm>
          <a:prstGeom prst="rect">
            <a:avLst/>
          </a:prstGeom>
          <a:noFill/>
        </p:spPr>
        <p:txBody>
          <a:bodyPr wrap="square" rtlCol="0">
            <a:spAutoFit/>
          </a:bodyPr>
          <a:lstStyle/>
          <a:p>
            <a:r>
              <a:rPr lang="en-US" sz="2000" b="1" dirty="0"/>
              <a:t>Gauss’ law:</a:t>
            </a:r>
          </a:p>
        </p:txBody>
      </p:sp>
      <p:sp>
        <p:nvSpPr>
          <p:cNvPr id="27" name="TextBox 26">
            <a:extLst>
              <a:ext uri="{FF2B5EF4-FFF2-40B4-BE49-F238E27FC236}">
                <a16:creationId xmlns:a16="http://schemas.microsoft.com/office/drawing/2014/main" id="{3A2FC9C2-3D0D-9844-971E-3B111A19AACB}"/>
              </a:ext>
            </a:extLst>
          </p:cNvPr>
          <p:cNvSpPr txBox="1"/>
          <p:nvPr/>
        </p:nvSpPr>
        <p:spPr>
          <a:xfrm>
            <a:off x="419124" y="3978661"/>
            <a:ext cx="2201666" cy="400110"/>
          </a:xfrm>
          <a:prstGeom prst="rect">
            <a:avLst/>
          </a:prstGeom>
          <a:noFill/>
        </p:spPr>
        <p:txBody>
          <a:bodyPr wrap="square" rtlCol="0">
            <a:spAutoFit/>
          </a:bodyPr>
          <a:lstStyle/>
          <a:p>
            <a:r>
              <a:rPr lang="en-US" sz="2000" b="1" dirty="0"/>
              <a:t>Faraday’s law:</a:t>
            </a:r>
          </a:p>
        </p:txBody>
      </p:sp>
      <p:sp>
        <p:nvSpPr>
          <p:cNvPr id="28" name="TextBox 27">
            <a:extLst>
              <a:ext uri="{FF2B5EF4-FFF2-40B4-BE49-F238E27FC236}">
                <a16:creationId xmlns:a16="http://schemas.microsoft.com/office/drawing/2014/main" id="{F3CC6D00-F58B-774D-83D7-4929CC882567}"/>
              </a:ext>
            </a:extLst>
          </p:cNvPr>
          <p:cNvSpPr txBox="1"/>
          <p:nvPr/>
        </p:nvSpPr>
        <p:spPr>
          <a:xfrm>
            <a:off x="419124" y="4942889"/>
            <a:ext cx="2201666" cy="400110"/>
          </a:xfrm>
          <a:prstGeom prst="rect">
            <a:avLst/>
          </a:prstGeom>
          <a:noFill/>
        </p:spPr>
        <p:txBody>
          <a:bodyPr wrap="square" rtlCol="0">
            <a:spAutoFit/>
          </a:bodyPr>
          <a:lstStyle/>
          <a:p>
            <a:r>
              <a:rPr lang="en-US" sz="2000" b="1" dirty="0"/>
              <a:t>Ampere’s law:</a:t>
            </a:r>
          </a:p>
        </p:txBody>
      </p:sp>
      <p:sp>
        <p:nvSpPr>
          <p:cNvPr id="29" name="TextBox 28">
            <a:extLst>
              <a:ext uri="{FF2B5EF4-FFF2-40B4-BE49-F238E27FC236}">
                <a16:creationId xmlns:a16="http://schemas.microsoft.com/office/drawing/2014/main" id="{89E5C213-E6E1-1244-B218-A995214120EB}"/>
              </a:ext>
            </a:extLst>
          </p:cNvPr>
          <p:cNvSpPr txBox="1"/>
          <p:nvPr/>
        </p:nvSpPr>
        <p:spPr>
          <a:xfrm>
            <a:off x="461981" y="1147031"/>
            <a:ext cx="4083601" cy="430887"/>
          </a:xfrm>
          <a:prstGeom prst="rect">
            <a:avLst/>
          </a:prstGeom>
          <a:noFill/>
        </p:spPr>
        <p:txBody>
          <a:bodyPr wrap="square" rtlCol="0">
            <a:spAutoFit/>
          </a:bodyPr>
          <a:lstStyle/>
          <a:p>
            <a:pPr algn="ctr"/>
            <a:r>
              <a:rPr lang="en-US" sz="2200" b="1" dirty="0"/>
              <a:t>Integral form</a:t>
            </a:r>
          </a:p>
        </p:txBody>
      </p:sp>
      <p:sp>
        <p:nvSpPr>
          <p:cNvPr id="30" name="TextBox 29">
            <a:extLst>
              <a:ext uri="{FF2B5EF4-FFF2-40B4-BE49-F238E27FC236}">
                <a16:creationId xmlns:a16="http://schemas.microsoft.com/office/drawing/2014/main" id="{8025B35C-E61A-1E42-98D0-FCD9DDF2DBE7}"/>
              </a:ext>
            </a:extLst>
          </p:cNvPr>
          <p:cNvSpPr txBox="1"/>
          <p:nvPr/>
        </p:nvSpPr>
        <p:spPr>
          <a:xfrm>
            <a:off x="4572000" y="1148820"/>
            <a:ext cx="4083601" cy="430887"/>
          </a:xfrm>
          <a:prstGeom prst="rect">
            <a:avLst/>
          </a:prstGeom>
          <a:noFill/>
        </p:spPr>
        <p:txBody>
          <a:bodyPr wrap="square" rtlCol="0">
            <a:spAutoFit/>
          </a:bodyPr>
          <a:lstStyle/>
          <a:p>
            <a:pPr algn="ctr"/>
            <a:r>
              <a:rPr lang="en-US" sz="2200" b="1" dirty="0"/>
              <a:t>Differential form</a:t>
            </a:r>
          </a:p>
        </p:txBody>
      </p:sp>
      <p:sp>
        <p:nvSpPr>
          <p:cNvPr id="31" name="TextBox 30">
            <a:extLst>
              <a:ext uri="{FF2B5EF4-FFF2-40B4-BE49-F238E27FC236}">
                <a16:creationId xmlns:a16="http://schemas.microsoft.com/office/drawing/2014/main" id="{DFC9E698-45E7-D947-AD04-251142ED26A3}"/>
              </a:ext>
            </a:extLst>
          </p:cNvPr>
          <p:cNvSpPr txBox="1"/>
          <p:nvPr/>
        </p:nvSpPr>
        <p:spPr>
          <a:xfrm>
            <a:off x="346364" y="662762"/>
            <a:ext cx="8544568" cy="430887"/>
          </a:xfrm>
          <a:prstGeom prst="rect">
            <a:avLst/>
          </a:prstGeom>
          <a:noFill/>
        </p:spPr>
        <p:txBody>
          <a:bodyPr wrap="square" rtlCol="0">
            <a:spAutoFit/>
          </a:bodyPr>
          <a:lstStyle/>
          <a:p>
            <a:r>
              <a:rPr lang="en-US" sz="2200" dirty="0"/>
              <a:t>Microscopic form = including all charges</a:t>
            </a:r>
          </a:p>
        </p:txBody>
      </p:sp>
      <p:sp>
        <p:nvSpPr>
          <p:cNvPr id="32" name="TextBox 31">
            <a:extLst>
              <a:ext uri="{FF2B5EF4-FFF2-40B4-BE49-F238E27FC236}">
                <a16:creationId xmlns:a16="http://schemas.microsoft.com/office/drawing/2014/main" id="{1537F105-D411-2C41-9A90-C6CEEC7C6A7A}"/>
              </a:ext>
            </a:extLst>
          </p:cNvPr>
          <p:cNvSpPr txBox="1"/>
          <p:nvPr/>
        </p:nvSpPr>
        <p:spPr>
          <a:xfrm>
            <a:off x="415082" y="1491919"/>
            <a:ext cx="4319227" cy="923330"/>
          </a:xfrm>
          <a:prstGeom prst="rect">
            <a:avLst/>
          </a:prstGeom>
          <a:noFill/>
        </p:spPr>
        <p:txBody>
          <a:bodyPr wrap="square" rtlCol="0">
            <a:spAutoFit/>
          </a:bodyPr>
          <a:lstStyle/>
          <a:p>
            <a:pPr algn="ctr"/>
            <a:r>
              <a:rPr lang="en-US" sz="1800" dirty="0"/>
              <a:t>Relates fields in a region of space to fields on a boundary – useful for systems with symmetry</a:t>
            </a:r>
          </a:p>
        </p:txBody>
      </p:sp>
      <p:sp>
        <p:nvSpPr>
          <p:cNvPr id="33" name="TextBox 32">
            <a:extLst>
              <a:ext uri="{FF2B5EF4-FFF2-40B4-BE49-F238E27FC236}">
                <a16:creationId xmlns:a16="http://schemas.microsoft.com/office/drawing/2014/main" id="{BF8BA735-A127-0C49-AC27-4463B9C23513}"/>
              </a:ext>
            </a:extLst>
          </p:cNvPr>
          <p:cNvSpPr txBox="1"/>
          <p:nvPr/>
        </p:nvSpPr>
        <p:spPr>
          <a:xfrm>
            <a:off x="4734310" y="1618704"/>
            <a:ext cx="3758980" cy="369332"/>
          </a:xfrm>
          <a:prstGeom prst="rect">
            <a:avLst/>
          </a:prstGeom>
          <a:noFill/>
        </p:spPr>
        <p:txBody>
          <a:bodyPr wrap="square" rtlCol="0">
            <a:spAutoFit/>
          </a:bodyPr>
          <a:lstStyle/>
          <a:p>
            <a:pPr algn="ctr"/>
            <a:r>
              <a:rPr lang="en-US" sz="1800" dirty="0"/>
              <a:t>Calculating the local field at a point</a:t>
            </a:r>
          </a:p>
        </p:txBody>
      </p:sp>
      <p:pic>
        <p:nvPicPr>
          <p:cNvPr id="8" name="Picture 7">
            <a:extLst>
              <a:ext uri="{FF2B5EF4-FFF2-40B4-BE49-F238E27FC236}">
                <a16:creationId xmlns:a16="http://schemas.microsoft.com/office/drawing/2014/main" id="{F792904A-49D1-F34C-9B54-F43E0E2D42F5}"/>
              </a:ext>
            </a:extLst>
          </p:cNvPr>
          <p:cNvPicPr>
            <a:picLocks noChangeAspect="1"/>
          </p:cNvPicPr>
          <p:nvPr/>
        </p:nvPicPr>
        <p:blipFill>
          <a:blip r:embed="rId7"/>
          <a:stretch>
            <a:fillRect/>
          </a:stretch>
        </p:blipFill>
        <p:spPr>
          <a:xfrm>
            <a:off x="5804279" y="2863555"/>
            <a:ext cx="1107316" cy="476265"/>
          </a:xfrm>
          <a:prstGeom prst="rect">
            <a:avLst/>
          </a:prstGeom>
        </p:spPr>
      </p:pic>
      <p:pic>
        <p:nvPicPr>
          <p:cNvPr id="9" name="Picture 8">
            <a:extLst>
              <a:ext uri="{FF2B5EF4-FFF2-40B4-BE49-F238E27FC236}">
                <a16:creationId xmlns:a16="http://schemas.microsoft.com/office/drawing/2014/main" id="{3869E392-F4FF-FC45-AFFB-19ABAA86D1EC}"/>
              </a:ext>
            </a:extLst>
          </p:cNvPr>
          <p:cNvPicPr>
            <a:picLocks noChangeAspect="1"/>
          </p:cNvPicPr>
          <p:nvPr/>
        </p:nvPicPr>
        <p:blipFill>
          <a:blip r:embed="rId8"/>
          <a:stretch>
            <a:fillRect/>
          </a:stretch>
        </p:blipFill>
        <p:spPr>
          <a:xfrm>
            <a:off x="5837771" y="3575927"/>
            <a:ext cx="937328" cy="237155"/>
          </a:xfrm>
          <a:prstGeom prst="rect">
            <a:avLst/>
          </a:prstGeom>
        </p:spPr>
      </p:pic>
      <p:pic>
        <p:nvPicPr>
          <p:cNvPr id="11" name="Picture 10">
            <a:extLst>
              <a:ext uri="{FF2B5EF4-FFF2-40B4-BE49-F238E27FC236}">
                <a16:creationId xmlns:a16="http://schemas.microsoft.com/office/drawing/2014/main" id="{06DB4CFA-0BEF-6244-A4E7-32E2E70B6FCA}"/>
              </a:ext>
            </a:extLst>
          </p:cNvPr>
          <p:cNvPicPr>
            <a:picLocks noChangeAspect="1"/>
          </p:cNvPicPr>
          <p:nvPr/>
        </p:nvPicPr>
        <p:blipFill>
          <a:blip r:embed="rId9"/>
          <a:stretch>
            <a:fillRect/>
          </a:stretch>
        </p:blipFill>
        <p:spPr>
          <a:xfrm>
            <a:off x="5730733" y="4452569"/>
            <a:ext cx="1532337" cy="570172"/>
          </a:xfrm>
          <a:prstGeom prst="rect">
            <a:avLst/>
          </a:prstGeom>
        </p:spPr>
      </p:pic>
      <p:pic>
        <p:nvPicPr>
          <p:cNvPr id="12" name="Picture 11">
            <a:extLst>
              <a:ext uri="{FF2B5EF4-FFF2-40B4-BE49-F238E27FC236}">
                <a16:creationId xmlns:a16="http://schemas.microsoft.com/office/drawing/2014/main" id="{19533615-8B4B-C24E-BF93-0A2DB75A6FA6}"/>
              </a:ext>
            </a:extLst>
          </p:cNvPr>
          <p:cNvPicPr>
            <a:picLocks noChangeAspect="1"/>
          </p:cNvPicPr>
          <p:nvPr/>
        </p:nvPicPr>
        <p:blipFill>
          <a:blip r:embed="rId10"/>
          <a:stretch>
            <a:fillRect/>
          </a:stretch>
        </p:blipFill>
        <p:spPr>
          <a:xfrm>
            <a:off x="5730733" y="5349321"/>
            <a:ext cx="2410566" cy="553622"/>
          </a:xfrm>
          <a:prstGeom prst="rect">
            <a:avLst/>
          </a:prstGeom>
        </p:spPr>
      </p:pic>
      <p:pic>
        <p:nvPicPr>
          <p:cNvPr id="34" name="Picture 33">
            <a:extLst>
              <a:ext uri="{FF2B5EF4-FFF2-40B4-BE49-F238E27FC236}">
                <a16:creationId xmlns:a16="http://schemas.microsoft.com/office/drawing/2014/main" id="{E0D294A6-5916-C848-8F8E-288CD9A62A84}"/>
              </a:ext>
            </a:extLst>
          </p:cNvPr>
          <p:cNvPicPr>
            <a:picLocks noChangeAspect="1"/>
          </p:cNvPicPr>
          <p:nvPr/>
        </p:nvPicPr>
        <p:blipFill>
          <a:blip r:embed="rId11"/>
          <a:stretch>
            <a:fillRect/>
          </a:stretch>
        </p:blipFill>
        <p:spPr>
          <a:xfrm>
            <a:off x="517096" y="5480992"/>
            <a:ext cx="3758980" cy="478786"/>
          </a:xfrm>
          <a:prstGeom prst="rect">
            <a:avLst/>
          </a:prstGeom>
        </p:spPr>
      </p:pic>
    </p:spTree>
    <p:extLst>
      <p:ext uri="{BB962C8B-B14F-4D97-AF65-F5344CB8AC3E}">
        <p14:creationId xmlns:p14="http://schemas.microsoft.com/office/powerpoint/2010/main" val="168422937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1" y="-9176"/>
            <a:ext cx="9143999" cy="646331"/>
          </a:xfrm>
          <a:prstGeom prst="rect">
            <a:avLst/>
          </a:prstGeom>
          <a:noFill/>
        </p:spPr>
        <p:txBody>
          <a:bodyPr wrap="square" rtlCol="0">
            <a:spAutoFit/>
          </a:bodyPr>
          <a:lstStyle/>
          <a:p>
            <a:pPr algn="ctr"/>
            <a:r>
              <a:rPr lang="en-US" sz="3600" dirty="0">
                <a:solidFill>
                  <a:schemeClr val="tx1">
                    <a:lumMod val="75000"/>
                    <a:lumOff val="25000"/>
                  </a:schemeClr>
                </a:solidFill>
                <a:latin typeface="Baskerville"/>
                <a:cs typeface="Baskerville"/>
              </a:rPr>
              <a:t>Relating microscopic and macroscopic forms</a:t>
            </a:r>
          </a:p>
        </p:txBody>
      </p:sp>
      <p:grpSp>
        <p:nvGrpSpPr>
          <p:cNvPr id="15" name="Group 14"/>
          <p:cNvGrpSpPr/>
          <p:nvPr/>
        </p:nvGrpSpPr>
        <p:grpSpPr>
          <a:xfrm>
            <a:off x="-1" y="6349"/>
            <a:ext cx="9144000" cy="6850800"/>
            <a:chOff x="-1" y="6349"/>
            <a:chExt cx="9144000" cy="6850800"/>
          </a:xfrm>
        </p:grpSpPr>
        <p:sp>
          <p:nvSpPr>
            <p:cNvPr id="4" name="Rectangle 3"/>
            <p:cNvSpPr/>
            <p:nvPr/>
          </p:nvSpPr>
          <p:spPr>
            <a:xfrm>
              <a:off x="-1" y="6349"/>
              <a:ext cx="9144000" cy="6850800"/>
            </a:xfrm>
            <a:prstGeom prst="rect">
              <a:avLst/>
            </a:prstGeom>
            <a:no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 name="Straight Connector 5"/>
            <p:cNvCxnSpPr/>
            <p:nvPr/>
          </p:nvCxnSpPr>
          <p:spPr>
            <a:xfrm>
              <a:off x="234683" y="646587"/>
              <a:ext cx="8637855" cy="0"/>
            </a:xfrm>
            <a:prstGeom prst="line">
              <a:avLst/>
            </a:prstGeom>
            <a:ln>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234683" y="6187516"/>
              <a:ext cx="8637855" cy="0"/>
            </a:xfrm>
            <a:prstGeom prst="line">
              <a:avLst/>
            </a:prstGeom>
            <a:ln>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grpSp>
      <p:pic>
        <p:nvPicPr>
          <p:cNvPr id="24" name="Picture 23"/>
          <p:cNvPicPr/>
          <p:nvPr/>
        </p:nvPicPr>
        <p:blipFill>
          <a:blip r:embed="rId3">
            <a:extLst>
              <a:ext uri="{28A0092B-C50C-407E-A947-70E740481C1C}">
                <a14:useLocalDpi xmlns:a14="http://schemas.microsoft.com/office/drawing/2010/main" val="0"/>
              </a:ext>
            </a:extLst>
          </a:blip>
          <a:stretch>
            <a:fillRect/>
          </a:stretch>
        </p:blipFill>
        <p:spPr>
          <a:xfrm>
            <a:off x="7137117" y="6218382"/>
            <a:ext cx="1753815" cy="625812"/>
          </a:xfrm>
          <a:prstGeom prst="rect">
            <a:avLst/>
          </a:prstGeom>
        </p:spPr>
      </p:pic>
      <p:sp>
        <p:nvSpPr>
          <p:cNvPr id="26" name="TextBox 25">
            <a:extLst>
              <a:ext uri="{FF2B5EF4-FFF2-40B4-BE49-F238E27FC236}">
                <a16:creationId xmlns:a16="http://schemas.microsoft.com/office/drawing/2014/main" id="{82EDA24A-FD04-9249-B256-49D13C946C2D}"/>
              </a:ext>
            </a:extLst>
          </p:cNvPr>
          <p:cNvSpPr txBox="1"/>
          <p:nvPr/>
        </p:nvSpPr>
        <p:spPr>
          <a:xfrm>
            <a:off x="167458" y="665622"/>
            <a:ext cx="8723473" cy="1631216"/>
          </a:xfrm>
          <a:prstGeom prst="rect">
            <a:avLst/>
          </a:prstGeom>
          <a:noFill/>
        </p:spPr>
        <p:txBody>
          <a:bodyPr wrap="square" rtlCol="0">
            <a:spAutoFit/>
          </a:bodyPr>
          <a:lstStyle/>
          <a:p>
            <a:r>
              <a:rPr lang="en-US" sz="2000" dirty="0"/>
              <a:t>Microscopic form of Maxwell’s equations includes all charges/currents but we know that in materials this can get complicated.  </a:t>
            </a:r>
          </a:p>
          <a:p>
            <a:endParaRPr lang="en-US" sz="2000" dirty="0"/>
          </a:p>
          <a:p>
            <a:r>
              <a:rPr lang="en-US" sz="2000" dirty="0"/>
              <a:t>The Macroscopic forms help us to deal with these situations where we may have contributions to total charge from bound charges. </a:t>
            </a:r>
          </a:p>
        </p:txBody>
      </p:sp>
      <p:sp>
        <p:nvSpPr>
          <p:cNvPr id="27" name="TextBox 26">
            <a:extLst>
              <a:ext uri="{FF2B5EF4-FFF2-40B4-BE49-F238E27FC236}">
                <a16:creationId xmlns:a16="http://schemas.microsoft.com/office/drawing/2014/main" id="{2C61DBEE-41A0-504C-B27A-C11AD0C919C7}"/>
              </a:ext>
            </a:extLst>
          </p:cNvPr>
          <p:cNvSpPr txBox="1"/>
          <p:nvPr/>
        </p:nvSpPr>
        <p:spPr>
          <a:xfrm>
            <a:off x="191873" y="2497490"/>
            <a:ext cx="8723473" cy="400110"/>
          </a:xfrm>
          <a:prstGeom prst="rect">
            <a:avLst/>
          </a:prstGeom>
          <a:noFill/>
        </p:spPr>
        <p:txBody>
          <a:bodyPr wrap="square" rtlCol="0">
            <a:spAutoFit/>
          </a:bodyPr>
          <a:lstStyle/>
          <a:p>
            <a:r>
              <a:rPr lang="en-US" sz="2000" dirty="0"/>
              <a:t>In magnetic materials the bound currents, </a:t>
            </a:r>
            <a:r>
              <a:rPr lang="en-US" sz="2000" i="1" dirty="0" err="1"/>
              <a:t>J</a:t>
            </a:r>
            <a:r>
              <a:rPr lang="en-US" sz="2000" i="1" baseline="-25000" dirty="0" err="1"/>
              <a:t>b</a:t>
            </a:r>
            <a:r>
              <a:rPr lang="en-US" sz="2000" dirty="0"/>
              <a:t>, can act as a source of magnetic fields.</a:t>
            </a:r>
          </a:p>
        </p:txBody>
      </p:sp>
      <p:sp>
        <p:nvSpPr>
          <p:cNvPr id="33" name="TextBox 32">
            <a:extLst>
              <a:ext uri="{FF2B5EF4-FFF2-40B4-BE49-F238E27FC236}">
                <a16:creationId xmlns:a16="http://schemas.microsoft.com/office/drawing/2014/main" id="{BC874EA7-C355-8E48-961A-47A969C29446}"/>
              </a:ext>
            </a:extLst>
          </p:cNvPr>
          <p:cNvSpPr txBox="1"/>
          <p:nvPr/>
        </p:nvSpPr>
        <p:spPr>
          <a:xfrm>
            <a:off x="194986" y="6187516"/>
            <a:ext cx="8677552" cy="400110"/>
          </a:xfrm>
          <a:prstGeom prst="rect">
            <a:avLst/>
          </a:prstGeom>
          <a:noFill/>
        </p:spPr>
        <p:txBody>
          <a:bodyPr wrap="square" rtlCol="0">
            <a:spAutoFit/>
          </a:bodyPr>
          <a:lstStyle/>
          <a:p>
            <a:r>
              <a:rPr lang="en-US" sz="2000" i="1" dirty="0">
                <a:latin typeface="Baskerville"/>
                <a:cs typeface="Baskerville"/>
              </a:rPr>
              <a:t>Dr. Charlotte Palmer/Prof. Gianluca Sarri</a:t>
            </a:r>
          </a:p>
        </p:txBody>
      </p:sp>
      <p:pic>
        <p:nvPicPr>
          <p:cNvPr id="2" name="Picture 1">
            <a:extLst>
              <a:ext uri="{FF2B5EF4-FFF2-40B4-BE49-F238E27FC236}">
                <a16:creationId xmlns:a16="http://schemas.microsoft.com/office/drawing/2014/main" id="{129D6EDA-85C1-8941-B35E-06851ABD3C55}"/>
              </a:ext>
            </a:extLst>
          </p:cNvPr>
          <p:cNvPicPr>
            <a:picLocks noChangeAspect="1"/>
          </p:cNvPicPr>
          <p:nvPr/>
        </p:nvPicPr>
        <p:blipFill>
          <a:blip r:embed="rId4"/>
          <a:stretch>
            <a:fillRect/>
          </a:stretch>
        </p:blipFill>
        <p:spPr>
          <a:xfrm>
            <a:off x="4311004" y="3064941"/>
            <a:ext cx="1358900" cy="292100"/>
          </a:xfrm>
          <a:prstGeom prst="rect">
            <a:avLst/>
          </a:prstGeom>
        </p:spPr>
      </p:pic>
      <p:sp>
        <p:nvSpPr>
          <p:cNvPr id="14" name="TextBox 13">
            <a:extLst>
              <a:ext uri="{FF2B5EF4-FFF2-40B4-BE49-F238E27FC236}">
                <a16:creationId xmlns:a16="http://schemas.microsoft.com/office/drawing/2014/main" id="{25D806B6-76E4-BE49-A69A-4981B73DEF87}"/>
              </a:ext>
            </a:extLst>
          </p:cNvPr>
          <p:cNvSpPr txBox="1"/>
          <p:nvPr/>
        </p:nvSpPr>
        <p:spPr>
          <a:xfrm>
            <a:off x="3722039" y="5823046"/>
            <a:ext cx="5421959" cy="369332"/>
          </a:xfrm>
          <a:prstGeom prst="rect">
            <a:avLst/>
          </a:prstGeom>
          <a:noFill/>
        </p:spPr>
        <p:txBody>
          <a:bodyPr wrap="square" rtlCol="0">
            <a:spAutoFit/>
          </a:bodyPr>
          <a:lstStyle/>
          <a:p>
            <a:pPr algn="r"/>
            <a:r>
              <a:rPr lang="en-US" sz="1800" dirty="0"/>
              <a:t>Derivation following from </a:t>
            </a:r>
            <a:r>
              <a:rPr lang="en-US" sz="1800" dirty="0" err="1"/>
              <a:t>Fleisch</a:t>
            </a:r>
            <a:endParaRPr lang="en-US" sz="1800" dirty="0"/>
          </a:p>
        </p:txBody>
      </p:sp>
      <p:sp>
        <p:nvSpPr>
          <p:cNvPr id="16" name="TextBox 15">
            <a:extLst>
              <a:ext uri="{FF2B5EF4-FFF2-40B4-BE49-F238E27FC236}">
                <a16:creationId xmlns:a16="http://schemas.microsoft.com/office/drawing/2014/main" id="{22AF442E-2E9F-7740-AD35-AE021C5EDD13}"/>
              </a:ext>
            </a:extLst>
          </p:cNvPr>
          <p:cNvSpPr txBox="1"/>
          <p:nvPr/>
        </p:nvSpPr>
        <p:spPr>
          <a:xfrm>
            <a:off x="5669904" y="3004891"/>
            <a:ext cx="3335641" cy="400110"/>
          </a:xfrm>
          <a:prstGeom prst="rect">
            <a:avLst/>
          </a:prstGeom>
          <a:noFill/>
        </p:spPr>
        <p:txBody>
          <a:bodyPr wrap="square" rtlCol="0">
            <a:spAutoFit/>
          </a:bodyPr>
          <a:lstStyle/>
          <a:p>
            <a:pPr algn="ctr"/>
            <a:r>
              <a:rPr lang="en-US" sz="2000" dirty="0" err="1">
                <a:solidFill>
                  <a:srgbClr val="FF0000"/>
                </a:solidFill>
              </a:rPr>
              <a:t>Magnetisation</a:t>
            </a:r>
            <a:r>
              <a:rPr lang="en-US" sz="2000" dirty="0">
                <a:solidFill>
                  <a:srgbClr val="FF0000"/>
                </a:solidFill>
              </a:rPr>
              <a:t> of the material</a:t>
            </a:r>
          </a:p>
        </p:txBody>
      </p:sp>
      <p:sp>
        <p:nvSpPr>
          <p:cNvPr id="17" name="Rounded Rectangle 16">
            <a:extLst>
              <a:ext uri="{FF2B5EF4-FFF2-40B4-BE49-F238E27FC236}">
                <a16:creationId xmlns:a16="http://schemas.microsoft.com/office/drawing/2014/main" id="{3EA95CC9-720D-F141-8C80-FBDA84095CC4}"/>
              </a:ext>
            </a:extLst>
          </p:cNvPr>
          <p:cNvSpPr/>
          <p:nvPr/>
        </p:nvSpPr>
        <p:spPr>
          <a:xfrm>
            <a:off x="5403891" y="3052852"/>
            <a:ext cx="266013" cy="304189"/>
          </a:xfrm>
          <a:prstGeom prst="roundRect">
            <a:avLst>
              <a:gd name="adj" fmla="val 4553"/>
            </a:avLst>
          </a:prstGeom>
          <a:solidFill>
            <a:srgbClr val="FF0000">
              <a:alpha val="15279"/>
            </a:srgbClr>
          </a:solidFill>
          <a:ln>
            <a:no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
        <p:nvSpPr>
          <p:cNvPr id="18" name="TextBox 17">
            <a:extLst>
              <a:ext uri="{FF2B5EF4-FFF2-40B4-BE49-F238E27FC236}">
                <a16:creationId xmlns:a16="http://schemas.microsoft.com/office/drawing/2014/main" id="{E1A7472C-1D99-994F-B19F-85AB06B2867E}"/>
              </a:ext>
            </a:extLst>
          </p:cNvPr>
          <p:cNvSpPr txBox="1"/>
          <p:nvPr/>
        </p:nvSpPr>
        <p:spPr>
          <a:xfrm>
            <a:off x="167458" y="3435788"/>
            <a:ext cx="6569073" cy="707886"/>
          </a:xfrm>
          <a:prstGeom prst="rect">
            <a:avLst/>
          </a:prstGeom>
          <a:noFill/>
        </p:spPr>
        <p:txBody>
          <a:bodyPr wrap="square" rtlCol="0">
            <a:spAutoFit/>
          </a:bodyPr>
          <a:lstStyle/>
          <a:p>
            <a:r>
              <a:rPr lang="en-US" sz="2000" dirty="0"/>
              <a:t>Changing polarization of the material also provides a source of current as this involves movement of charges (currents):</a:t>
            </a:r>
          </a:p>
        </p:txBody>
      </p:sp>
      <p:pic>
        <p:nvPicPr>
          <p:cNvPr id="3" name="Picture 2">
            <a:extLst>
              <a:ext uri="{FF2B5EF4-FFF2-40B4-BE49-F238E27FC236}">
                <a16:creationId xmlns:a16="http://schemas.microsoft.com/office/drawing/2014/main" id="{B8F5A9EA-A9F3-DA4C-9154-4BA28E841955}"/>
              </a:ext>
            </a:extLst>
          </p:cNvPr>
          <p:cNvPicPr>
            <a:picLocks noChangeAspect="1"/>
          </p:cNvPicPr>
          <p:nvPr/>
        </p:nvPicPr>
        <p:blipFill>
          <a:blip r:embed="rId5"/>
          <a:stretch>
            <a:fillRect/>
          </a:stretch>
        </p:blipFill>
        <p:spPr>
          <a:xfrm>
            <a:off x="7076916" y="3489125"/>
            <a:ext cx="1016000" cy="609600"/>
          </a:xfrm>
          <a:prstGeom prst="rect">
            <a:avLst/>
          </a:prstGeom>
        </p:spPr>
      </p:pic>
      <p:pic>
        <p:nvPicPr>
          <p:cNvPr id="5" name="Picture 4">
            <a:extLst>
              <a:ext uri="{FF2B5EF4-FFF2-40B4-BE49-F238E27FC236}">
                <a16:creationId xmlns:a16="http://schemas.microsoft.com/office/drawing/2014/main" id="{23308DDE-5C44-7D46-9136-9959DBDD4BF5}"/>
              </a:ext>
            </a:extLst>
          </p:cNvPr>
          <p:cNvPicPr>
            <a:picLocks noChangeAspect="1"/>
          </p:cNvPicPr>
          <p:nvPr/>
        </p:nvPicPr>
        <p:blipFill>
          <a:blip r:embed="rId6"/>
          <a:stretch>
            <a:fillRect/>
          </a:stretch>
        </p:blipFill>
        <p:spPr>
          <a:xfrm>
            <a:off x="3210193" y="4378449"/>
            <a:ext cx="1917700" cy="330200"/>
          </a:xfrm>
          <a:prstGeom prst="rect">
            <a:avLst/>
          </a:prstGeom>
        </p:spPr>
      </p:pic>
      <p:sp>
        <p:nvSpPr>
          <p:cNvPr id="19" name="TextBox 18">
            <a:extLst>
              <a:ext uri="{FF2B5EF4-FFF2-40B4-BE49-F238E27FC236}">
                <a16:creationId xmlns:a16="http://schemas.microsoft.com/office/drawing/2014/main" id="{A5CF34E6-E703-EC42-8F84-26B748150AF9}"/>
              </a:ext>
            </a:extLst>
          </p:cNvPr>
          <p:cNvSpPr txBox="1"/>
          <p:nvPr/>
        </p:nvSpPr>
        <p:spPr>
          <a:xfrm>
            <a:off x="167457" y="4338877"/>
            <a:ext cx="6569073" cy="400110"/>
          </a:xfrm>
          <a:prstGeom prst="rect">
            <a:avLst/>
          </a:prstGeom>
          <a:noFill/>
        </p:spPr>
        <p:txBody>
          <a:bodyPr wrap="square" rtlCol="0">
            <a:spAutoFit/>
          </a:bodyPr>
          <a:lstStyle/>
          <a:p>
            <a:r>
              <a:rPr lang="en-US" sz="2000" dirty="0"/>
              <a:t>Total current is therefore: </a:t>
            </a:r>
          </a:p>
        </p:txBody>
      </p:sp>
      <p:sp>
        <p:nvSpPr>
          <p:cNvPr id="20" name="TextBox 19">
            <a:extLst>
              <a:ext uri="{FF2B5EF4-FFF2-40B4-BE49-F238E27FC236}">
                <a16:creationId xmlns:a16="http://schemas.microsoft.com/office/drawing/2014/main" id="{5B764E0D-275E-9E4F-AF83-7E49FBA84E58}"/>
              </a:ext>
            </a:extLst>
          </p:cNvPr>
          <p:cNvSpPr txBox="1"/>
          <p:nvPr/>
        </p:nvSpPr>
        <p:spPr>
          <a:xfrm>
            <a:off x="191873" y="5019947"/>
            <a:ext cx="6569073" cy="400110"/>
          </a:xfrm>
          <a:prstGeom prst="rect">
            <a:avLst/>
          </a:prstGeom>
          <a:noFill/>
        </p:spPr>
        <p:txBody>
          <a:bodyPr wrap="square" rtlCol="0">
            <a:spAutoFit/>
          </a:bodyPr>
          <a:lstStyle/>
          <a:p>
            <a:r>
              <a:rPr lang="en-US" sz="2000" dirty="0"/>
              <a:t>Microscopic Ampere-Maxwell law is: </a:t>
            </a:r>
          </a:p>
        </p:txBody>
      </p:sp>
      <p:pic>
        <p:nvPicPr>
          <p:cNvPr id="23" name="Picture 22">
            <a:extLst>
              <a:ext uri="{FF2B5EF4-FFF2-40B4-BE49-F238E27FC236}">
                <a16:creationId xmlns:a16="http://schemas.microsoft.com/office/drawing/2014/main" id="{D1873527-7A82-B545-92AE-0B8F1976D1A0}"/>
              </a:ext>
            </a:extLst>
          </p:cNvPr>
          <p:cNvPicPr>
            <a:picLocks noChangeAspect="1"/>
          </p:cNvPicPr>
          <p:nvPr/>
        </p:nvPicPr>
        <p:blipFill>
          <a:blip r:embed="rId7"/>
          <a:stretch>
            <a:fillRect/>
          </a:stretch>
        </p:blipFill>
        <p:spPr>
          <a:xfrm>
            <a:off x="4529194" y="4843231"/>
            <a:ext cx="4089400" cy="774700"/>
          </a:xfrm>
          <a:prstGeom prst="rect">
            <a:avLst/>
          </a:prstGeom>
        </p:spPr>
      </p:pic>
      <p:sp>
        <p:nvSpPr>
          <p:cNvPr id="21" name="Rectangle 20">
            <a:extLst>
              <a:ext uri="{FF2B5EF4-FFF2-40B4-BE49-F238E27FC236}">
                <a16:creationId xmlns:a16="http://schemas.microsoft.com/office/drawing/2014/main" id="{E9992B6D-C1D6-C14C-8A1F-8767EF63AF98}"/>
              </a:ext>
            </a:extLst>
          </p:cNvPr>
          <p:cNvSpPr/>
          <p:nvPr/>
        </p:nvSpPr>
        <p:spPr>
          <a:xfrm>
            <a:off x="4449951" y="4766133"/>
            <a:ext cx="4306591" cy="1006604"/>
          </a:xfrm>
          <a:prstGeom prst="rect">
            <a:avLst/>
          </a:prstGeom>
          <a:ln w="25400">
            <a:solidFill>
              <a:schemeClr val="tx1"/>
            </a:solidFill>
            <a:prstDash val="sysDash"/>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Tree>
    <p:extLst>
      <p:ext uri="{BB962C8B-B14F-4D97-AF65-F5344CB8AC3E}">
        <p14:creationId xmlns:p14="http://schemas.microsoft.com/office/powerpoint/2010/main" val="370140533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1" y="-9176"/>
            <a:ext cx="9143999" cy="646331"/>
          </a:xfrm>
          <a:prstGeom prst="rect">
            <a:avLst/>
          </a:prstGeom>
          <a:noFill/>
        </p:spPr>
        <p:txBody>
          <a:bodyPr wrap="square" rtlCol="0">
            <a:spAutoFit/>
          </a:bodyPr>
          <a:lstStyle/>
          <a:p>
            <a:pPr algn="ctr"/>
            <a:r>
              <a:rPr lang="en-US" sz="3600" dirty="0">
                <a:solidFill>
                  <a:schemeClr val="tx1">
                    <a:lumMod val="75000"/>
                    <a:lumOff val="25000"/>
                  </a:schemeClr>
                </a:solidFill>
                <a:latin typeface="Baskerville"/>
                <a:cs typeface="Baskerville"/>
              </a:rPr>
              <a:t>Relating microscopic and macroscopic forms</a:t>
            </a:r>
          </a:p>
        </p:txBody>
      </p:sp>
      <p:grpSp>
        <p:nvGrpSpPr>
          <p:cNvPr id="15" name="Group 14"/>
          <p:cNvGrpSpPr/>
          <p:nvPr/>
        </p:nvGrpSpPr>
        <p:grpSpPr>
          <a:xfrm>
            <a:off x="-1" y="6349"/>
            <a:ext cx="9144000" cy="6850800"/>
            <a:chOff x="-1" y="6349"/>
            <a:chExt cx="9144000" cy="6850800"/>
          </a:xfrm>
        </p:grpSpPr>
        <p:sp>
          <p:nvSpPr>
            <p:cNvPr id="4" name="Rectangle 3"/>
            <p:cNvSpPr/>
            <p:nvPr/>
          </p:nvSpPr>
          <p:spPr>
            <a:xfrm>
              <a:off x="-1" y="6349"/>
              <a:ext cx="9144000" cy="6850800"/>
            </a:xfrm>
            <a:prstGeom prst="rect">
              <a:avLst/>
            </a:prstGeom>
            <a:no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 name="Straight Connector 5"/>
            <p:cNvCxnSpPr/>
            <p:nvPr/>
          </p:nvCxnSpPr>
          <p:spPr>
            <a:xfrm>
              <a:off x="234683" y="646587"/>
              <a:ext cx="8637855" cy="0"/>
            </a:xfrm>
            <a:prstGeom prst="line">
              <a:avLst/>
            </a:prstGeom>
            <a:ln>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234683" y="6187516"/>
              <a:ext cx="8637855" cy="0"/>
            </a:xfrm>
            <a:prstGeom prst="line">
              <a:avLst/>
            </a:prstGeom>
            <a:ln>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grpSp>
      <p:pic>
        <p:nvPicPr>
          <p:cNvPr id="24" name="Picture 23"/>
          <p:cNvPicPr/>
          <p:nvPr/>
        </p:nvPicPr>
        <p:blipFill>
          <a:blip r:embed="rId3">
            <a:extLst>
              <a:ext uri="{28A0092B-C50C-407E-A947-70E740481C1C}">
                <a14:useLocalDpi xmlns:a14="http://schemas.microsoft.com/office/drawing/2010/main" val="0"/>
              </a:ext>
            </a:extLst>
          </a:blip>
          <a:stretch>
            <a:fillRect/>
          </a:stretch>
        </p:blipFill>
        <p:spPr>
          <a:xfrm>
            <a:off x="7137117" y="6218382"/>
            <a:ext cx="1753815" cy="625812"/>
          </a:xfrm>
          <a:prstGeom prst="rect">
            <a:avLst/>
          </a:prstGeom>
        </p:spPr>
      </p:pic>
      <p:sp>
        <p:nvSpPr>
          <p:cNvPr id="33" name="TextBox 32">
            <a:extLst>
              <a:ext uri="{FF2B5EF4-FFF2-40B4-BE49-F238E27FC236}">
                <a16:creationId xmlns:a16="http://schemas.microsoft.com/office/drawing/2014/main" id="{BC874EA7-C355-8E48-961A-47A969C29446}"/>
              </a:ext>
            </a:extLst>
          </p:cNvPr>
          <p:cNvSpPr txBox="1"/>
          <p:nvPr/>
        </p:nvSpPr>
        <p:spPr>
          <a:xfrm>
            <a:off x="194986" y="6187516"/>
            <a:ext cx="8677552" cy="400110"/>
          </a:xfrm>
          <a:prstGeom prst="rect">
            <a:avLst/>
          </a:prstGeom>
          <a:noFill/>
        </p:spPr>
        <p:txBody>
          <a:bodyPr wrap="square" rtlCol="0">
            <a:spAutoFit/>
          </a:bodyPr>
          <a:lstStyle/>
          <a:p>
            <a:r>
              <a:rPr lang="en-US" sz="2000" i="1" dirty="0">
                <a:latin typeface="Baskerville"/>
                <a:cs typeface="Baskerville"/>
              </a:rPr>
              <a:t>Dr. Charlotte Palmer/Prof. Gianluca Sarri</a:t>
            </a:r>
          </a:p>
        </p:txBody>
      </p:sp>
      <p:pic>
        <p:nvPicPr>
          <p:cNvPr id="2" name="Picture 1">
            <a:extLst>
              <a:ext uri="{FF2B5EF4-FFF2-40B4-BE49-F238E27FC236}">
                <a16:creationId xmlns:a16="http://schemas.microsoft.com/office/drawing/2014/main" id="{129D6EDA-85C1-8941-B35E-06851ABD3C55}"/>
              </a:ext>
            </a:extLst>
          </p:cNvPr>
          <p:cNvPicPr>
            <a:picLocks noChangeAspect="1"/>
          </p:cNvPicPr>
          <p:nvPr/>
        </p:nvPicPr>
        <p:blipFill>
          <a:blip r:embed="rId4"/>
          <a:stretch>
            <a:fillRect/>
          </a:stretch>
        </p:blipFill>
        <p:spPr>
          <a:xfrm>
            <a:off x="3874160" y="2035903"/>
            <a:ext cx="1358900" cy="292100"/>
          </a:xfrm>
          <a:prstGeom prst="rect">
            <a:avLst/>
          </a:prstGeom>
        </p:spPr>
      </p:pic>
      <p:sp>
        <p:nvSpPr>
          <p:cNvPr id="14" name="TextBox 13">
            <a:extLst>
              <a:ext uri="{FF2B5EF4-FFF2-40B4-BE49-F238E27FC236}">
                <a16:creationId xmlns:a16="http://schemas.microsoft.com/office/drawing/2014/main" id="{25D806B6-76E4-BE49-A69A-4981B73DEF87}"/>
              </a:ext>
            </a:extLst>
          </p:cNvPr>
          <p:cNvSpPr txBox="1"/>
          <p:nvPr/>
        </p:nvSpPr>
        <p:spPr>
          <a:xfrm>
            <a:off x="3722039" y="5823046"/>
            <a:ext cx="5421959" cy="369332"/>
          </a:xfrm>
          <a:prstGeom prst="rect">
            <a:avLst/>
          </a:prstGeom>
          <a:noFill/>
        </p:spPr>
        <p:txBody>
          <a:bodyPr wrap="square" rtlCol="0">
            <a:spAutoFit/>
          </a:bodyPr>
          <a:lstStyle/>
          <a:p>
            <a:pPr algn="r"/>
            <a:r>
              <a:rPr lang="en-US" sz="1800" dirty="0"/>
              <a:t>Derivation following from </a:t>
            </a:r>
            <a:r>
              <a:rPr lang="en-US" sz="1800" dirty="0" err="1"/>
              <a:t>Fleisch</a:t>
            </a:r>
            <a:endParaRPr lang="en-US" sz="1800" dirty="0"/>
          </a:p>
        </p:txBody>
      </p:sp>
      <p:pic>
        <p:nvPicPr>
          <p:cNvPr id="3" name="Picture 2">
            <a:extLst>
              <a:ext uri="{FF2B5EF4-FFF2-40B4-BE49-F238E27FC236}">
                <a16:creationId xmlns:a16="http://schemas.microsoft.com/office/drawing/2014/main" id="{B8F5A9EA-A9F3-DA4C-9154-4BA28E841955}"/>
              </a:ext>
            </a:extLst>
          </p:cNvPr>
          <p:cNvPicPr>
            <a:picLocks noChangeAspect="1"/>
          </p:cNvPicPr>
          <p:nvPr/>
        </p:nvPicPr>
        <p:blipFill>
          <a:blip r:embed="rId5"/>
          <a:stretch>
            <a:fillRect/>
          </a:stretch>
        </p:blipFill>
        <p:spPr>
          <a:xfrm>
            <a:off x="6060916" y="1832683"/>
            <a:ext cx="1016000" cy="609600"/>
          </a:xfrm>
          <a:prstGeom prst="rect">
            <a:avLst/>
          </a:prstGeom>
        </p:spPr>
      </p:pic>
      <p:sp>
        <p:nvSpPr>
          <p:cNvPr id="20" name="TextBox 19">
            <a:extLst>
              <a:ext uri="{FF2B5EF4-FFF2-40B4-BE49-F238E27FC236}">
                <a16:creationId xmlns:a16="http://schemas.microsoft.com/office/drawing/2014/main" id="{5B764E0D-275E-9E4F-AF83-7E49FBA84E58}"/>
              </a:ext>
            </a:extLst>
          </p:cNvPr>
          <p:cNvSpPr txBox="1"/>
          <p:nvPr/>
        </p:nvSpPr>
        <p:spPr>
          <a:xfrm>
            <a:off x="194985" y="3990177"/>
            <a:ext cx="6569073" cy="400110"/>
          </a:xfrm>
          <a:prstGeom prst="rect">
            <a:avLst/>
          </a:prstGeom>
          <a:noFill/>
        </p:spPr>
        <p:txBody>
          <a:bodyPr wrap="square" rtlCol="0">
            <a:spAutoFit/>
          </a:bodyPr>
          <a:lstStyle/>
          <a:p>
            <a:r>
              <a:rPr lang="en-US" sz="2000" dirty="0"/>
              <a:t>Gather terms:</a:t>
            </a:r>
          </a:p>
        </p:txBody>
      </p:sp>
      <p:cxnSp>
        <p:nvCxnSpPr>
          <p:cNvPr id="9" name="Straight Arrow Connector 8">
            <a:extLst>
              <a:ext uri="{FF2B5EF4-FFF2-40B4-BE49-F238E27FC236}">
                <a16:creationId xmlns:a16="http://schemas.microsoft.com/office/drawing/2014/main" id="{C258D8AC-61F8-5C44-B317-E87311B03AB4}"/>
              </a:ext>
            </a:extLst>
          </p:cNvPr>
          <p:cNvCxnSpPr>
            <a:cxnSpLocks/>
          </p:cNvCxnSpPr>
          <p:nvPr/>
        </p:nvCxnSpPr>
        <p:spPr bwMode="auto">
          <a:xfrm flipV="1">
            <a:off x="4879816" y="1565329"/>
            <a:ext cx="219126" cy="337465"/>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25" name="Straight Arrow Connector 24">
            <a:extLst>
              <a:ext uri="{FF2B5EF4-FFF2-40B4-BE49-F238E27FC236}">
                <a16:creationId xmlns:a16="http://schemas.microsoft.com/office/drawing/2014/main" id="{D84DDDA8-EE75-9347-BFB3-E25CFCCA418F}"/>
              </a:ext>
            </a:extLst>
          </p:cNvPr>
          <p:cNvCxnSpPr>
            <a:cxnSpLocks/>
          </p:cNvCxnSpPr>
          <p:nvPr/>
        </p:nvCxnSpPr>
        <p:spPr bwMode="auto">
          <a:xfrm flipH="1" flipV="1">
            <a:off x="5884345" y="1516770"/>
            <a:ext cx="353142" cy="368403"/>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28" name="TextBox 27">
            <a:extLst>
              <a:ext uri="{FF2B5EF4-FFF2-40B4-BE49-F238E27FC236}">
                <a16:creationId xmlns:a16="http://schemas.microsoft.com/office/drawing/2014/main" id="{2CA5059B-763C-5043-B55E-1F837A1C6EF1}"/>
              </a:ext>
            </a:extLst>
          </p:cNvPr>
          <p:cNvSpPr txBox="1"/>
          <p:nvPr/>
        </p:nvSpPr>
        <p:spPr>
          <a:xfrm>
            <a:off x="194985" y="2768654"/>
            <a:ext cx="2888100" cy="707886"/>
          </a:xfrm>
          <a:prstGeom prst="rect">
            <a:avLst/>
          </a:prstGeom>
          <a:noFill/>
        </p:spPr>
        <p:txBody>
          <a:bodyPr wrap="square" rtlCol="0">
            <a:spAutoFit/>
          </a:bodyPr>
          <a:lstStyle/>
          <a:p>
            <a:r>
              <a:rPr lang="en-US" sz="2000" dirty="0"/>
              <a:t>Sub in bound and polarization currents:</a:t>
            </a:r>
          </a:p>
        </p:txBody>
      </p:sp>
      <p:pic>
        <p:nvPicPr>
          <p:cNvPr id="22" name="Picture 21">
            <a:extLst>
              <a:ext uri="{FF2B5EF4-FFF2-40B4-BE49-F238E27FC236}">
                <a16:creationId xmlns:a16="http://schemas.microsoft.com/office/drawing/2014/main" id="{5EB3421A-2FA0-7042-8B21-C7B5FF52C0CA}"/>
              </a:ext>
            </a:extLst>
          </p:cNvPr>
          <p:cNvPicPr>
            <a:picLocks noChangeAspect="1"/>
          </p:cNvPicPr>
          <p:nvPr/>
        </p:nvPicPr>
        <p:blipFill>
          <a:blip r:embed="rId6"/>
          <a:stretch>
            <a:fillRect/>
          </a:stretch>
        </p:blipFill>
        <p:spPr>
          <a:xfrm>
            <a:off x="1935924" y="3856138"/>
            <a:ext cx="4419600" cy="774700"/>
          </a:xfrm>
          <a:prstGeom prst="rect">
            <a:avLst/>
          </a:prstGeom>
        </p:spPr>
      </p:pic>
      <p:pic>
        <p:nvPicPr>
          <p:cNvPr id="23" name="Picture 22">
            <a:extLst>
              <a:ext uri="{FF2B5EF4-FFF2-40B4-BE49-F238E27FC236}">
                <a16:creationId xmlns:a16="http://schemas.microsoft.com/office/drawing/2014/main" id="{25EA20AC-E90F-9447-95DD-A500C9CE81EC}"/>
              </a:ext>
            </a:extLst>
          </p:cNvPr>
          <p:cNvPicPr>
            <a:picLocks noChangeAspect="1"/>
          </p:cNvPicPr>
          <p:nvPr/>
        </p:nvPicPr>
        <p:blipFill>
          <a:blip r:embed="rId7"/>
          <a:stretch>
            <a:fillRect/>
          </a:stretch>
        </p:blipFill>
        <p:spPr>
          <a:xfrm>
            <a:off x="2708116" y="2776142"/>
            <a:ext cx="4368800" cy="660400"/>
          </a:xfrm>
          <a:prstGeom prst="rect">
            <a:avLst/>
          </a:prstGeom>
        </p:spPr>
      </p:pic>
      <p:pic>
        <p:nvPicPr>
          <p:cNvPr id="29" name="Picture 28">
            <a:extLst>
              <a:ext uri="{FF2B5EF4-FFF2-40B4-BE49-F238E27FC236}">
                <a16:creationId xmlns:a16="http://schemas.microsoft.com/office/drawing/2014/main" id="{7C9B45A4-4A2B-E24E-9297-9C2447AC9D66}"/>
              </a:ext>
            </a:extLst>
          </p:cNvPr>
          <p:cNvPicPr>
            <a:picLocks noChangeAspect="1"/>
          </p:cNvPicPr>
          <p:nvPr/>
        </p:nvPicPr>
        <p:blipFill>
          <a:blip r:embed="rId8"/>
          <a:stretch>
            <a:fillRect/>
          </a:stretch>
        </p:blipFill>
        <p:spPr>
          <a:xfrm>
            <a:off x="2944679" y="934571"/>
            <a:ext cx="4089400" cy="774700"/>
          </a:xfrm>
          <a:prstGeom prst="rect">
            <a:avLst/>
          </a:prstGeom>
        </p:spPr>
      </p:pic>
      <p:pic>
        <p:nvPicPr>
          <p:cNvPr id="30" name="Picture 29">
            <a:extLst>
              <a:ext uri="{FF2B5EF4-FFF2-40B4-BE49-F238E27FC236}">
                <a16:creationId xmlns:a16="http://schemas.microsoft.com/office/drawing/2014/main" id="{19467855-701B-C945-84EE-F72D178E73E5}"/>
              </a:ext>
            </a:extLst>
          </p:cNvPr>
          <p:cNvPicPr>
            <a:picLocks noChangeAspect="1"/>
          </p:cNvPicPr>
          <p:nvPr/>
        </p:nvPicPr>
        <p:blipFill>
          <a:blip r:embed="rId9"/>
          <a:stretch>
            <a:fillRect/>
          </a:stretch>
        </p:blipFill>
        <p:spPr>
          <a:xfrm>
            <a:off x="3083085" y="4900884"/>
            <a:ext cx="2070100" cy="609600"/>
          </a:xfrm>
          <a:prstGeom prst="rect">
            <a:avLst/>
          </a:prstGeom>
        </p:spPr>
      </p:pic>
      <p:sp>
        <p:nvSpPr>
          <p:cNvPr id="21" name="Rectangle 20">
            <a:extLst>
              <a:ext uri="{FF2B5EF4-FFF2-40B4-BE49-F238E27FC236}">
                <a16:creationId xmlns:a16="http://schemas.microsoft.com/office/drawing/2014/main" id="{E4904860-912F-1149-A4D0-46F76759882D}"/>
              </a:ext>
            </a:extLst>
          </p:cNvPr>
          <p:cNvSpPr/>
          <p:nvPr/>
        </p:nvSpPr>
        <p:spPr>
          <a:xfrm>
            <a:off x="2790053" y="851348"/>
            <a:ext cx="4618137" cy="907738"/>
          </a:xfrm>
          <a:prstGeom prst="rect">
            <a:avLst/>
          </a:prstGeom>
          <a:ln w="25400">
            <a:solidFill>
              <a:schemeClr val="tx1"/>
            </a:solidFill>
            <a:prstDash val="sysDash"/>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
        <p:nvSpPr>
          <p:cNvPr id="26" name="Rectangle 25">
            <a:extLst>
              <a:ext uri="{FF2B5EF4-FFF2-40B4-BE49-F238E27FC236}">
                <a16:creationId xmlns:a16="http://schemas.microsoft.com/office/drawing/2014/main" id="{E1DCA43E-719E-434C-ACDC-BD2089C2D453}"/>
              </a:ext>
            </a:extLst>
          </p:cNvPr>
          <p:cNvSpPr/>
          <p:nvPr/>
        </p:nvSpPr>
        <p:spPr>
          <a:xfrm>
            <a:off x="2570747" y="2678354"/>
            <a:ext cx="4618137" cy="907738"/>
          </a:xfrm>
          <a:prstGeom prst="rect">
            <a:avLst/>
          </a:prstGeom>
          <a:ln w="25400">
            <a:solidFill>
              <a:schemeClr val="tx1"/>
            </a:solidFill>
            <a:prstDash val="sysDash"/>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
        <p:nvSpPr>
          <p:cNvPr id="27" name="Rectangle 26">
            <a:extLst>
              <a:ext uri="{FF2B5EF4-FFF2-40B4-BE49-F238E27FC236}">
                <a16:creationId xmlns:a16="http://schemas.microsoft.com/office/drawing/2014/main" id="{9D77CFC8-9F78-A94B-A23A-3E5181BFE02A}"/>
              </a:ext>
            </a:extLst>
          </p:cNvPr>
          <p:cNvSpPr/>
          <p:nvPr/>
        </p:nvSpPr>
        <p:spPr>
          <a:xfrm>
            <a:off x="1809066" y="3771499"/>
            <a:ext cx="4618137" cy="907738"/>
          </a:xfrm>
          <a:prstGeom prst="rect">
            <a:avLst/>
          </a:prstGeom>
          <a:ln w="25400">
            <a:solidFill>
              <a:schemeClr val="tx1"/>
            </a:solidFill>
            <a:prstDash val="sysDash"/>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Tree>
    <p:extLst>
      <p:ext uri="{BB962C8B-B14F-4D97-AF65-F5344CB8AC3E}">
        <p14:creationId xmlns:p14="http://schemas.microsoft.com/office/powerpoint/2010/main" val="344232114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1" y="-9176"/>
            <a:ext cx="9143999" cy="646331"/>
          </a:xfrm>
          <a:prstGeom prst="rect">
            <a:avLst/>
          </a:prstGeom>
          <a:noFill/>
        </p:spPr>
        <p:txBody>
          <a:bodyPr wrap="square" rtlCol="0">
            <a:spAutoFit/>
          </a:bodyPr>
          <a:lstStyle/>
          <a:p>
            <a:pPr algn="ctr"/>
            <a:r>
              <a:rPr lang="en-US" sz="3600" dirty="0">
                <a:solidFill>
                  <a:schemeClr val="tx1">
                    <a:lumMod val="75000"/>
                    <a:lumOff val="25000"/>
                  </a:schemeClr>
                </a:solidFill>
                <a:latin typeface="Baskerville"/>
                <a:cs typeface="Baskerville"/>
              </a:rPr>
              <a:t>Full Maxwell’s equations – macroscopic form</a:t>
            </a:r>
          </a:p>
        </p:txBody>
      </p:sp>
      <p:grpSp>
        <p:nvGrpSpPr>
          <p:cNvPr id="15" name="Group 14"/>
          <p:cNvGrpSpPr/>
          <p:nvPr/>
        </p:nvGrpSpPr>
        <p:grpSpPr>
          <a:xfrm>
            <a:off x="-1" y="6349"/>
            <a:ext cx="9144000" cy="6850800"/>
            <a:chOff x="-1" y="6349"/>
            <a:chExt cx="9144000" cy="6850800"/>
          </a:xfrm>
        </p:grpSpPr>
        <p:sp>
          <p:nvSpPr>
            <p:cNvPr id="4" name="Rectangle 3"/>
            <p:cNvSpPr/>
            <p:nvPr/>
          </p:nvSpPr>
          <p:spPr>
            <a:xfrm>
              <a:off x="-1" y="6349"/>
              <a:ext cx="9144000" cy="6850800"/>
            </a:xfrm>
            <a:prstGeom prst="rect">
              <a:avLst/>
            </a:prstGeom>
            <a:no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6" name="Straight Connector 5"/>
            <p:cNvCxnSpPr/>
            <p:nvPr/>
          </p:nvCxnSpPr>
          <p:spPr>
            <a:xfrm>
              <a:off x="234683" y="646587"/>
              <a:ext cx="8637855" cy="0"/>
            </a:xfrm>
            <a:prstGeom prst="line">
              <a:avLst/>
            </a:prstGeom>
            <a:ln>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234683" y="6187516"/>
              <a:ext cx="8637855" cy="0"/>
            </a:xfrm>
            <a:prstGeom prst="line">
              <a:avLst/>
            </a:prstGeom>
            <a:ln>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grpSp>
      <p:sp>
        <p:nvSpPr>
          <p:cNvPr id="14" name="Rectangle 12"/>
          <p:cNvSpPr>
            <a:spLocks noChangeArrowheads="1"/>
          </p:cNvSpPr>
          <p:nvPr/>
        </p:nvSpPr>
        <p:spPr bwMode="auto">
          <a:xfrm>
            <a:off x="346364" y="1109823"/>
            <a:ext cx="8378512" cy="4944608"/>
          </a:xfrm>
          <a:prstGeom prst="rect">
            <a:avLst/>
          </a:prstGeom>
          <a:solidFill>
            <a:schemeClr val="bg1"/>
          </a:solidFill>
          <a:ln w="92075" cap="flat" cmpd="sng" algn="ctr">
            <a:solidFill>
              <a:schemeClr val="tx1"/>
            </a:solidFill>
            <a:prstDash val="solid"/>
            <a:miter lim="800000"/>
            <a:headEnd type="none" w="med" len="med"/>
            <a:tailEnd type="none" w="med" len="med"/>
          </a:ln>
          <a:effectLst>
            <a:outerShdw blurRad="635000" dist="266700" dir="2700000">
              <a:srgbClr val="000000">
                <a:alpha val="43000"/>
              </a:srgbClr>
            </a:outerShdw>
          </a:effectLst>
        </p:spPr>
        <p:txBody>
          <a:bodyPr wrap="none" anchor="ctr">
            <a:prstTxWarp prst="textNoShape">
              <a:avLst/>
            </a:prstTxWarp>
          </a:bodyPr>
          <a:lstStyle/>
          <a:p>
            <a:pPr>
              <a:defRPr/>
            </a:pPr>
            <a:endParaRPr lang="en-GB" dirty="0"/>
          </a:p>
        </p:txBody>
      </p:sp>
      <p:pic>
        <p:nvPicPr>
          <p:cNvPr id="24" name="Picture 23"/>
          <p:cNvPicPr/>
          <p:nvPr/>
        </p:nvPicPr>
        <p:blipFill>
          <a:blip r:embed="rId3">
            <a:extLst>
              <a:ext uri="{28A0092B-C50C-407E-A947-70E740481C1C}">
                <a14:useLocalDpi xmlns:a14="http://schemas.microsoft.com/office/drawing/2010/main" val="0"/>
              </a:ext>
            </a:extLst>
          </a:blip>
          <a:stretch>
            <a:fillRect/>
          </a:stretch>
        </p:blipFill>
        <p:spPr>
          <a:xfrm>
            <a:off x="7137117" y="6218382"/>
            <a:ext cx="1753815" cy="625812"/>
          </a:xfrm>
          <a:prstGeom prst="rect">
            <a:avLst/>
          </a:prstGeom>
        </p:spPr>
      </p:pic>
      <p:sp>
        <p:nvSpPr>
          <p:cNvPr id="25" name="TextBox 24">
            <a:extLst>
              <a:ext uri="{FF2B5EF4-FFF2-40B4-BE49-F238E27FC236}">
                <a16:creationId xmlns:a16="http://schemas.microsoft.com/office/drawing/2014/main" id="{F5996BE0-82CA-ED4F-B027-A976019F89DB}"/>
              </a:ext>
            </a:extLst>
          </p:cNvPr>
          <p:cNvSpPr txBox="1"/>
          <p:nvPr/>
        </p:nvSpPr>
        <p:spPr>
          <a:xfrm>
            <a:off x="194986" y="6187516"/>
            <a:ext cx="8677552" cy="400110"/>
          </a:xfrm>
          <a:prstGeom prst="rect">
            <a:avLst/>
          </a:prstGeom>
          <a:noFill/>
        </p:spPr>
        <p:txBody>
          <a:bodyPr wrap="square" rtlCol="0">
            <a:spAutoFit/>
          </a:bodyPr>
          <a:lstStyle/>
          <a:p>
            <a:r>
              <a:rPr lang="en-US" sz="2000" i="1" dirty="0">
                <a:latin typeface="Baskerville"/>
                <a:cs typeface="Baskerville"/>
              </a:rPr>
              <a:t>Dr. Charlotte Palmer/Prof. Gianluca Sarri</a:t>
            </a:r>
          </a:p>
        </p:txBody>
      </p:sp>
      <p:pic>
        <p:nvPicPr>
          <p:cNvPr id="3" name="Picture 2">
            <a:extLst>
              <a:ext uri="{FF2B5EF4-FFF2-40B4-BE49-F238E27FC236}">
                <a16:creationId xmlns:a16="http://schemas.microsoft.com/office/drawing/2014/main" id="{C7345F13-B6C8-184B-AD65-A4D6CE3D9B0A}"/>
              </a:ext>
            </a:extLst>
          </p:cNvPr>
          <p:cNvPicPr>
            <a:picLocks noChangeAspect="1"/>
          </p:cNvPicPr>
          <p:nvPr/>
        </p:nvPicPr>
        <p:blipFill>
          <a:blip r:embed="rId4"/>
          <a:stretch>
            <a:fillRect/>
          </a:stretch>
        </p:blipFill>
        <p:spPr>
          <a:xfrm>
            <a:off x="517096" y="3455319"/>
            <a:ext cx="1289030" cy="517815"/>
          </a:xfrm>
          <a:prstGeom prst="rect">
            <a:avLst/>
          </a:prstGeom>
        </p:spPr>
      </p:pic>
      <p:pic>
        <p:nvPicPr>
          <p:cNvPr id="5" name="Picture 4">
            <a:extLst>
              <a:ext uri="{FF2B5EF4-FFF2-40B4-BE49-F238E27FC236}">
                <a16:creationId xmlns:a16="http://schemas.microsoft.com/office/drawing/2014/main" id="{BE9648EC-B415-F647-9DE5-8E00780606CE}"/>
              </a:ext>
            </a:extLst>
          </p:cNvPr>
          <p:cNvPicPr>
            <a:picLocks noChangeAspect="1"/>
          </p:cNvPicPr>
          <p:nvPr/>
        </p:nvPicPr>
        <p:blipFill>
          <a:blip r:embed="rId5"/>
          <a:stretch>
            <a:fillRect/>
          </a:stretch>
        </p:blipFill>
        <p:spPr>
          <a:xfrm>
            <a:off x="517096" y="4452569"/>
            <a:ext cx="2326409" cy="490319"/>
          </a:xfrm>
          <a:prstGeom prst="rect">
            <a:avLst/>
          </a:prstGeom>
        </p:spPr>
      </p:pic>
      <p:sp>
        <p:nvSpPr>
          <p:cNvPr id="26" name="TextBox 25">
            <a:extLst>
              <a:ext uri="{FF2B5EF4-FFF2-40B4-BE49-F238E27FC236}">
                <a16:creationId xmlns:a16="http://schemas.microsoft.com/office/drawing/2014/main" id="{A5765872-1056-D24D-922C-F0FF919FE79B}"/>
              </a:ext>
            </a:extLst>
          </p:cNvPr>
          <p:cNvSpPr txBox="1"/>
          <p:nvPr/>
        </p:nvSpPr>
        <p:spPr>
          <a:xfrm>
            <a:off x="415083" y="2365500"/>
            <a:ext cx="1716758" cy="400110"/>
          </a:xfrm>
          <a:prstGeom prst="rect">
            <a:avLst/>
          </a:prstGeom>
          <a:noFill/>
        </p:spPr>
        <p:txBody>
          <a:bodyPr wrap="square" rtlCol="0">
            <a:spAutoFit/>
          </a:bodyPr>
          <a:lstStyle/>
          <a:p>
            <a:r>
              <a:rPr lang="en-US" sz="2000" b="1" dirty="0"/>
              <a:t>Gauss’ law:</a:t>
            </a:r>
          </a:p>
        </p:txBody>
      </p:sp>
      <p:sp>
        <p:nvSpPr>
          <p:cNvPr id="27" name="TextBox 26">
            <a:extLst>
              <a:ext uri="{FF2B5EF4-FFF2-40B4-BE49-F238E27FC236}">
                <a16:creationId xmlns:a16="http://schemas.microsoft.com/office/drawing/2014/main" id="{3A2FC9C2-3D0D-9844-971E-3B111A19AACB}"/>
              </a:ext>
            </a:extLst>
          </p:cNvPr>
          <p:cNvSpPr txBox="1"/>
          <p:nvPr/>
        </p:nvSpPr>
        <p:spPr>
          <a:xfrm>
            <a:off x="419124" y="3978661"/>
            <a:ext cx="2201666" cy="400110"/>
          </a:xfrm>
          <a:prstGeom prst="rect">
            <a:avLst/>
          </a:prstGeom>
          <a:noFill/>
        </p:spPr>
        <p:txBody>
          <a:bodyPr wrap="square" rtlCol="0">
            <a:spAutoFit/>
          </a:bodyPr>
          <a:lstStyle/>
          <a:p>
            <a:r>
              <a:rPr lang="en-US" sz="2000" b="1" dirty="0"/>
              <a:t>Faraday’s law:</a:t>
            </a:r>
          </a:p>
        </p:txBody>
      </p:sp>
      <p:sp>
        <p:nvSpPr>
          <p:cNvPr id="28" name="TextBox 27">
            <a:extLst>
              <a:ext uri="{FF2B5EF4-FFF2-40B4-BE49-F238E27FC236}">
                <a16:creationId xmlns:a16="http://schemas.microsoft.com/office/drawing/2014/main" id="{F3CC6D00-F58B-774D-83D7-4929CC882567}"/>
              </a:ext>
            </a:extLst>
          </p:cNvPr>
          <p:cNvSpPr txBox="1"/>
          <p:nvPr/>
        </p:nvSpPr>
        <p:spPr>
          <a:xfrm>
            <a:off x="419124" y="4942889"/>
            <a:ext cx="2201666" cy="400110"/>
          </a:xfrm>
          <a:prstGeom prst="rect">
            <a:avLst/>
          </a:prstGeom>
          <a:noFill/>
        </p:spPr>
        <p:txBody>
          <a:bodyPr wrap="square" rtlCol="0">
            <a:spAutoFit/>
          </a:bodyPr>
          <a:lstStyle/>
          <a:p>
            <a:r>
              <a:rPr lang="en-US" sz="2000" b="1" dirty="0"/>
              <a:t>Ampere’s law:</a:t>
            </a:r>
          </a:p>
        </p:txBody>
      </p:sp>
      <p:sp>
        <p:nvSpPr>
          <p:cNvPr id="29" name="TextBox 28">
            <a:extLst>
              <a:ext uri="{FF2B5EF4-FFF2-40B4-BE49-F238E27FC236}">
                <a16:creationId xmlns:a16="http://schemas.microsoft.com/office/drawing/2014/main" id="{89E5C213-E6E1-1244-B218-A995214120EB}"/>
              </a:ext>
            </a:extLst>
          </p:cNvPr>
          <p:cNvSpPr txBox="1"/>
          <p:nvPr/>
        </p:nvSpPr>
        <p:spPr>
          <a:xfrm>
            <a:off x="461981" y="1147031"/>
            <a:ext cx="4083601" cy="430887"/>
          </a:xfrm>
          <a:prstGeom prst="rect">
            <a:avLst/>
          </a:prstGeom>
          <a:noFill/>
        </p:spPr>
        <p:txBody>
          <a:bodyPr wrap="square" rtlCol="0">
            <a:spAutoFit/>
          </a:bodyPr>
          <a:lstStyle/>
          <a:p>
            <a:pPr algn="ctr"/>
            <a:r>
              <a:rPr lang="en-US" sz="2200" b="1" dirty="0"/>
              <a:t>Integral form</a:t>
            </a:r>
          </a:p>
        </p:txBody>
      </p:sp>
      <p:sp>
        <p:nvSpPr>
          <p:cNvPr id="30" name="TextBox 29">
            <a:extLst>
              <a:ext uri="{FF2B5EF4-FFF2-40B4-BE49-F238E27FC236}">
                <a16:creationId xmlns:a16="http://schemas.microsoft.com/office/drawing/2014/main" id="{8025B35C-E61A-1E42-98D0-FCD9DDF2DBE7}"/>
              </a:ext>
            </a:extLst>
          </p:cNvPr>
          <p:cNvSpPr txBox="1"/>
          <p:nvPr/>
        </p:nvSpPr>
        <p:spPr>
          <a:xfrm>
            <a:off x="4572000" y="1148820"/>
            <a:ext cx="4083601" cy="430887"/>
          </a:xfrm>
          <a:prstGeom prst="rect">
            <a:avLst/>
          </a:prstGeom>
          <a:noFill/>
        </p:spPr>
        <p:txBody>
          <a:bodyPr wrap="square" rtlCol="0">
            <a:spAutoFit/>
          </a:bodyPr>
          <a:lstStyle/>
          <a:p>
            <a:pPr algn="ctr"/>
            <a:r>
              <a:rPr lang="en-US" sz="2200" b="1" dirty="0"/>
              <a:t>Differential form</a:t>
            </a:r>
          </a:p>
        </p:txBody>
      </p:sp>
      <p:sp>
        <p:nvSpPr>
          <p:cNvPr id="31" name="TextBox 30">
            <a:extLst>
              <a:ext uri="{FF2B5EF4-FFF2-40B4-BE49-F238E27FC236}">
                <a16:creationId xmlns:a16="http://schemas.microsoft.com/office/drawing/2014/main" id="{DFC9E698-45E7-D947-AD04-251142ED26A3}"/>
              </a:ext>
            </a:extLst>
          </p:cNvPr>
          <p:cNvSpPr txBox="1"/>
          <p:nvPr/>
        </p:nvSpPr>
        <p:spPr>
          <a:xfrm>
            <a:off x="80190" y="662329"/>
            <a:ext cx="8983616" cy="400110"/>
          </a:xfrm>
          <a:prstGeom prst="rect">
            <a:avLst/>
          </a:prstGeom>
          <a:noFill/>
        </p:spPr>
        <p:txBody>
          <a:bodyPr wrap="square" rtlCol="0">
            <a:spAutoFit/>
          </a:bodyPr>
          <a:lstStyle/>
          <a:p>
            <a:r>
              <a:rPr lang="en-US" sz="2000" dirty="0"/>
              <a:t>Macroscopic form = equations in matter/simplified for accommodating bound charge</a:t>
            </a:r>
          </a:p>
        </p:txBody>
      </p:sp>
      <p:sp>
        <p:nvSpPr>
          <p:cNvPr id="32" name="TextBox 31">
            <a:extLst>
              <a:ext uri="{FF2B5EF4-FFF2-40B4-BE49-F238E27FC236}">
                <a16:creationId xmlns:a16="http://schemas.microsoft.com/office/drawing/2014/main" id="{1537F105-D411-2C41-9A90-C6CEEC7C6A7A}"/>
              </a:ext>
            </a:extLst>
          </p:cNvPr>
          <p:cNvSpPr txBox="1"/>
          <p:nvPr/>
        </p:nvSpPr>
        <p:spPr>
          <a:xfrm>
            <a:off x="415082" y="1491919"/>
            <a:ext cx="4319227" cy="923330"/>
          </a:xfrm>
          <a:prstGeom prst="rect">
            <a:avLst/>
          </a:prstGeom>
          <a:noFill/>
        </p:spPr>
        <p:txBody>
          <a:bodyPr wrap="square" rtlCol="0">
            <a:spAutoFit/>
          </a:bodyPr>
          <a:lstStyle/>
          <a:p>
            <a:pPr algn="ctr"/>
            <a:r>
              <a:rPr lang="en-US" sz="1800" dirty="0"/>
              <a:t>Relates fields in a region of space to fields on a boundary – useful for systems with symmetry</a:t>
            </a:r>
          </a:p>
        </p:txBody>
      </p:sp>
      <p:sp>
        <p:nvSpPr>
          <p:cNvPr id="33" name="TextBox 32">
            <a:extLst>
              <a:ext uri="{FF2B5EF4-FFF2-40B4-BE49-F238E27FC236}">
                <a16:creationId xmlns:a16="http://schemas.microsoft.com/office/drawing/2014/main" id="{BF8BA735-A127-0C49-AC27-4463B9C23513}"/>
              </a:ext>
            </a:extLst>
          </p:cNvPr>
          <p:cNvSpPr txBox="1"/>
          <p:nvPr/>
        </p:nvSpPr>
        <p:spPr>
          <a:xfrm>
            <a:off x="4734310" y="1618704"/>
            <a:ext cx="3758980" cy="369332"/>
          </a:xfrm>
          <a:prstGeom prst="rect">
            <a:avLst/>
          </a:prstGeom>
          <a:noFill/>
        </p:spPr>
        <p:txBody>
          <a:bodyPr wrap="square" rtlCol="0">
            <a:spAutoFit/>
          </a:bodyPr>
          <a:lstStyle/>
          <a:p>
            <a:pPr algn="ctr"/>
            <a:r>
              <a:rPr lang="en-US" sz="1800" dirty="0"/>
              <a:t>Calculating the local field at a point</a:t>
            </a:r>
          </a:p>
        </p:txBody>
      </p:sp>
      <p:pic>
        <p:nvPicPr>
          <p:cNvPr id="9" name="Picture 8">
            <a:extLst>
              <a:ext uri="{FF2B5EF4-FFF2-40B4-BE49-F238E27FC236}">
                <a16:creationId xmlns:a16="http://schemas.microsoft.com/office/drawing/2014/main" id="{3869E392-F4FF-FC45-AFFB-19ABAA86D1EC}"/>
              </a:ext>
            </a:extLst>
          </p:cNvPr>
          <p:cNvPicPr>
            <a:picLocks noChangeAspect="1"/>
          </p:cNvPicPr>
          <p:nvPr/>
        </p:nvPicPr>
        <p:blipFill>
          <a:blip r:embed="rId6"/>
          <a:stretch>
            <a:fillRect/>
          </a:stretch>
        </p:blipFill>
        <p:spPr>
          <a:xfrm>
            <a:off x="5837771" y="3575927"/>
            <a:ext cx="937328" cy="237155"/>
          </a:xfrm>
          <a:prstGeom prst="rect">
            <a:avLst/>
          </a:prstGeom>
        </p:spPr>
      </p:pic>
      <p:pic>
        <p:nvPicPr>
          <p:cNvPr id="11" name="Picture 10">
            <a:extLst>
              <a:ext uri="{FF2B5EF4-FFF2-40B4-BE49-F238E27FC236}">
                <a16:creationId xmlns:a16="http://schemas.microsoft.com/office/drawing/2014/main" id="{06DB4CFA-0BEF-6244-A4E7-32E2E70B6FCA}"/>
              </a:ext>
            </a:extLst>
          </p:cNvPr>
          <p:cNvPicPr>
            <a:picLocks noChangeAspect="1"/>
          </p:cNvPicPr>
          <p:nvPr/>
        </p:nvPicPr>
        <p:blipFill>
          <a:blip r:embed="rId7"/>
          <a:stretch>
            <a:fillRect/>
          </a:stretch>
        </p:blipFill>
        <p:spPr>
          <a:xfrm>
            <a:off x="5730733" y="4452569"/>
            <a:ext cx="1532337" cy="570172"/>
          </a:xfrm>
          <a:prstGeom prst="rect">
            <a:avLst/>
          </a:prstGeom>
        </p:spPr>
      </p:pic>
      <p:pic>
        <p:nvPicPr>
          <p:cNvPr id="16" name="Picture 15">
            <a:extLst>
              <a:ext uri="{FF2B5EF4-FFF2-40B4-BE49-F238E27FC236}">
                <a16:creationId xmlns:a16="http://schemas.microsoft.com/office/drawing/2014/main" id="{D87C540B-DC60-4043-8149-744D480F37D2}"/>
              </a:ext>
            </a:extLst>
          </p:cNvPr>
          <p:cNvPicPr>
            <a:picLocks noChangeAspect="1"/>
          </p:cNvPicPr>
          <p:nvPr/>
        </p:nvPicPr>
        <p:blipFill>
          <a:blip r:embed="rId8"/>
          <a:stretch>
            <a:fillRect/>
          </a:stretch>
        </p:blipFill>
        <p:spPr>
          <a:xfrm>
            <a:off x="5629102" y="5352279"/>
            <a:ext cx="1938768" cy="570926"/>
          </a:xfrm>
          <a:prstGeom prst="rect">
            <a:avLst/>
          </a:prstGeom>
        </p:spPr>
      </p:pic>
      <p:pic>
        <p:nvPicPr>
          <p:cNvPr id="17" name="Picture 16">
            <a:extLst>
              <a:ext uri="{FF2B5EF4-FFF2-40B4-BE49-F238E27FC236}">
                <a16:creationId xmlns:a16="http://schemas.microsoft.com/office/drawing/2014/main" id="{6590598A-250A-A943-9A7C-45E7D4B0FAC9}"/>
              </a:ext>
            </a:extLst>
          </p:cNvPr>
          <p:cNvPicPr>
            <a:picLocks noChangeAspect="1"/>
          </p:cNvPicPr>
          <p:nvPr/>
        </p:nvPicPr>
        <p:blipFill>
          <a:blip r:embed="rId9"/>
          <a:stretch>
            <a:fillRect/>
          </a:stretch>
        </p:blipFill>
        <p:spPr>
          <a:xfrm>
            <a:off x="5810719" y="2835334"/>
            <a:ext cx="1107316" cy="309572"/>
          </a:xfrm>
          <a:prstGeom prst="rect">
            <a:avLst/>
          </a:prstGeom>
        </p:spPr>
      </p:pic>
      <p:pic>
        <p:nvPicPr>
          <p:cNvPr id="19" name="Picture 18">
            <a:extLst>
              <a:ext uri="{FF2B5EF4-FFF2-40B4-BE49-F238E27FC236}">
                <a16:creationId xmlns:a16="http://schemas.microsoft.com/office/drawing/2014/main" id="{5F52ED4E-7BEF-9F45-8EE2-CA4D98EB3CF6}"/>
              </a:ext>
            </a:extLst>
          </p:cNvPr>
          <p:cNvPicPr>
            <a:picLocks noChangeAspect="1"/>
          </p:cNvPicPr>
          <p:nvPr/>
        </p:nvPicPr>
        <p:blipFill>
          <a:blip r:embed="rId10"/>
          <a:stretch>
            <a:fillRect/>
          </a:stretch>
        </p:blipFill>
        <p:spPr>
          <a:xfrm>
            <a:off x="544924" y="2851301"/>
            <a:ext cx="1950065" cy="500836"/>
          </a:xfrm>
          <a:prstGeom prst="rect">
            <a:avLst/>
          </a:prstGeom>
        </p:spPr>
      </p:pic>
      <p:sp>
        <p:nvSpPr>
          <p:cNvPr id="34" name="TextBox 33">
            <a:extLst>
              <a:ext uri="{FF2B5EF4-FFF2-40B4-BE49-F238E27FC236}">
                <a16:creationId xmlns:a16="http://schemas.microsoft.com/office/drawing/2014/main" id="{DE1B8E1B-0AC9-E442-908B-E4257DA0E7F5}"/>
              </a:ext>
            </a:extLst>
          </p:cNvPr>
          <p:cNvSpPr txBox="1"/>
          <p:nvPr/>
        </p:nvSpPr>
        <p:spPr>
          <a:xfrm>
            <a:off x="6613800" y="2596333"/>
            <a:ext cx="2895602" cy="338554"/>
          </a:xfrm>
          <a:prstGeom prst="rect">
            <a:avLst/>
          </a:prstGeom>
          <a:noFill/>
        </p:spPr>
        <p:txBody>
          <a:bodyPr wrap="square" rtlCol="0">
            <a:spAutoFit/>
          </a:bodyPr>
          <a:lstStyle/>
          <a:p>
            <a:r>
              <a:rPr lang="en-US" sz="1600" dirty="0">
                <a:solidFill>
                  <a:srgbClr val="FF0000"/>
                </a:solidFill>
              </a:rPr>
              <a:t>free charge density</a:t>
            </a:r>
          </a:p>
        </p:txBody>
      </p:sp>
      <p:sp>
        <p:nvSpPr>
          <p:cNvPr id="35" name="TextBox 34">
            <a:extLst>
              <a:ext uri="{FF2B5EF4-FFF2-40B4-BE49-F238E27FC236}">
                <a16:creationId xmlns:a16="http://schemas.microsoft.com/office/drawing/2014/main" id="{2E4B0929-6A8E-9942-827D-92D551818ABF}"/>
              </a:ext>
            </a:extLst>
          </p:cNvPr>
          <p:cNvSpPr txBox="1"/>
          <p:nvPr/>
        </p:nvSpPr>
        <p:spPr>
          <a:xfrm>
            <a:off x="5730733" y="5133833"/>
            <a:ext cx="2895602" cy="338554"/>
          </a:xfrm>
          <a:prstGeom prst="rect">
            <a:avLst/>
          </a:prstGeom>
          <a:noFill/>
        </p:spPr>
        <p:txBody>
          <a:bodyPr wrap="square" rtlCol="0">
            <a:spAutoFit/>
          </a:bodyPr>
          <a:lstStyle/>
          <a:p>
            <a:r>
              <a:rPr lang="en-US" sz="1600" dirty="0">
                <a:solidFill>
                  <a:srgbClr val="FF0000"/>
                </a:solidFill>
              </a:rPr>
              <a:t>free current</a:t>
            </a:r>
          </a:p>
        </p:txBody>
      </p:sp>
      <p:pic>
        <p:nvPicPr>
          <p:cNvPr id="7" name="Picture 6">
            <a:extLst>
              <a:ext uri="{FF2B5EF4-FFF2-40B4-BE49-F238E27FC236}">
                <a16:creationId xmlns:a16="http://schemas.microsoft.com/office/drawing/2014/main" id="{19BB7612-58C9-764C-A385-9346935B2D3E}"/>
              </a:ext>
            </a:extLst>
          </p:cNvPr>
          <p:cNvPicPr>
            <a:picLocks noChangeAspect="1"/>
          </p:cNvPicPr>
          <p:nvPr/>
        </p:nvPicPr>
        <p:blipFill>
          <a:blip r:embed="rId11"/>
          <a:stretch>
            <a:fillRect/>
          </a:stretch>
        </p:blipFill>
        <p:spPr>
          <a:xfrm>
            <a:off x="545170" y="5458774"/>
            <a:ext cx="3285071" cy="485529"/>
          </a:xfrm>
          <a:prstGeom prst="rect">
            <a:avLst/>
          </a:prstGeom>
        </p:spPr>
      </p:pic>
    </p:spTree>
    <p:extLst>
      <p:ext uri="{BB962C8B-B14F-4D97-AF65-F5344CB8AC3E}">
        <p14:creationId xmlns:p14="http://schemas.microsoft.com/office/powerpoint/2010/main" val="419351247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F3FCB63-DA99-6D47-A01A-A87B9FDBE6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7635" y="2499132"/>
            <a:ext cx="3976869" cy="1728409"/>
          </a:xfrm>
          <a:prstGeom prst="rect">
            <a:avLst/>
          </a:prstGeom>
        </p:spPr>
      </p:pic>
      <p:sp>
        <p:nvSpPr>
          <p:cNvPr id="39" name="TextBox 38">
            <a:extLst>
              <a:ext uri="{FF2B5EF4-FFF2-40B4-BE49-F238E27FC236}">
                <a16:creationId xmlns:a16="http://schemas.microsoft.com/office/drawing/2014/main" id="{2F979267-6840-C04C-8274-3F210A8FCA79}"/>
              </a:ext>
            </a:extLst>
          </p:cNvPr>
          <p:cNvSpPr txBox="1"/>
          <p:nvPr/>
        </p:nvSpPr>
        <p:spPr>
          <a:xfrm>
            <a:off x="194986" y="654235"/>
            <a:ext cx="8949012" cy="2246769"/>
          </a:xfrm>
          <a:prstGeom prst="rect">
            <a:avLst/>
          </a:prstGeom>
          <a:noFill/>
        </p:spPr>
        <p:txBody>
          <a:bodyPr wrap="square" rtlCol="0">
            <a:spAutoFit/>
          </a:bodyPr>
          <a:lstStyle/>
          <a:p>
            <a:r>
              <a:rPr lang="en-US" sz="2000" dirty="0"/>
              <a:t>Divergence is a property that we can calculate for vector fields measured </a:t>
            </a:r>
            <a:r>
              <a:rPr lang="en-US" sz="2000" b="1" dirty="0"/>
              <a:t>at a point</a:t>
            </a:r>
            <a:r>
              <a:rPr lang="en-US" sz="2000" dirty="0"/>
              <a:t>.</a:t>
            </a:r>
          </a:p>
          <a:p>
            <a:endParaRPr lang="en-US" sz="2000" dirty="0"/>
          </a:p>
          <a:p>
            <a:r>
              <a:rPr lang="en-US" sz="2000" dirty="0"/>
              <a:t>It represents the flow into and out from the point.  If there is more flow out of a point we have positive divergence – “a source” (positive charge). Alternatively we have “a sink” (negative charge).</a:t>
            </a:r>
          </a:p>
          <a:p>
            <a:endParaRPr lang="en-US" sz="2000" dirty="0"/>
          </a:p>
          <a:p>
            <a:endParaRPr lang="en-US" sz="2000" dirty="0"/>
          </a:p>
        </p:txBody>
      </p:sp>
      <p:sp>
        <p:nvSpPr>
          <p:cNvPr id="10" name="TextBox 9"/>
          <p:cNvSpPr txBox="1"/>
          <p:nvPr/>
        </p:nvSpPr>
        <p:spPr>
          <a:xfrm>
            <a:off x="-1" y="-9176"/>
            <a:ext cx="9143999" cy="707886"/>
          </a:xfrm>
          <a:prstGeom prst="rect">
            <a:avLst/>
          </a:prstGeom>
          <a:noFill/>
        </p:spPr>
        <p:txBody>
          <a:bodyPr wrap="square" rtlCol="0">
            <a:spAutoFit/>
          </a:bodyPr>
          <a:lstStyle/>
          <a:p>
            <a:pPr algn="ctr"/>
            <a:r>
              <a:rPr lang="en-US" sz="4000" dirty="0">
                <a:solidFill>
                  <a:schemeClr val="tx1">
                    <a:lumMod val="75000"/>
                    <a:lumOff val="25000"/>
                  </a:schemeClr>
                </a:solidFill>
                <a:latin typeface="Baskerville"/>
                <a:cs typeface="Baskerville"/>
              </a:rPr>
              <a:t>Reminder on divergence</a:t>
            </a:r>
          </a:p>
        </p:txBody>
      </p:sp>
      <p:grpSp>
        <p:nvGrpSpPr>
          <p:cNvPr id="15" name="Group 14"/>
          <p:cNvGrpSpPr/>
          <p:nvPr/>
        </p:nvGrpSpPr>
        <p:grpSpPr>
          <a:xfrm>
            <a:off x="-1" y="6349"/>
            <a:ext cx="9144000" cy="6850800"/>
            <a:chOff x="-1" y="6349"/>
            <a:chExt cx="9144000" cy="6850800"/>
          </a:xfrm>
        </p:grpSpPr>
        <p:sp>
          <p:nvSpPr>
            <p:cNvPr id="4" name="Rectangle 3"/>
            <p:cNvSpPr/>
            <p:nvPr/>
          </p:nvSpPr>
          <p:spPr>
            <a:xfrm>
              <a:off x="-1" y="6349"/>
              <a:ext cx="9144000" cy="6850800"/>
            </a:xfrm>
            <a:prstGeom prst="rect">
              <a:avLst/>
            </a:prstGeom>
            <a:no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 name="Straight Connector 5"/>
            <p:cNvCxnSpPr/>
            <p:nvPr/>
          </p:nvCxnSpPr>
          <p:spPr>
            <a:xfrm>
              <a:off x="234683" y="646587"/>
              <a:ext cx="8637855" cy="0"/>
            </a:xfrm>
            <a:prstGeom prst="line">
              <a:avLst/>
            </a:prstGeom>
            <a:ln>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234683" y="6187516"/>
              <a:ext cx="8637855" cy="0"/>
            </a:xfrm>
            <a:prstGeom prst="line">
              <a:avLst/>
            </a:prstGeom>
            <a:ln>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grpSp>
      <p:pic>
        <p:nvPicPr>
          <p:cNvPr id="30" name="Picture 29"/>
          <p:cNvPicPr/>
          <p:nvPr/>
        </p:nvPicPr>
        <p:blipFill>
          <a:blip r:embed="rId4">
            <a:extLst>
              <a:ext uri="{28A0092B-C50C-407E-A947-70E740481C1C}">
                <a14:useLocalDpi xmlns:a14="http://schemas.microsoft.com/office/drawing/2010/main" val="0"/>
              </a:ext>
            </a:extLst>
          </a:blip>
          <a:stretch>
            <a:fillRect/>
          </a:stretch>
        </p:blipFill>
        <p:spPr>
          <a:xfrm>
            <a:off x="7137117" y="6218382"/>
            <a:ext cx="1753815" cy="625812"/>
          </a:xfrm>
          <a:prstGeom prst="rect">
            <a:avLst/>
          </a:prstGeom>
        </p:spPr>
      </p:pic>
      <p:sp>
        <p:nvSpPr>
          <p:cNvPr id="41" name="TextBox 40">
            <a:extLst>
              <a:ext uri="{FF2B5EF4-FFF2-40B4-BE49-F238E27FC236}">
                <a16:creationId xmlns:a16="http://schemas.microsoft.com/office/drawing/2014/main" id="{C8173F08-B69E-414D-B77B-B370654FA1BF}"/>
              </a:ext>
            </a:extLst>
          </p:cNvPr>
          <p:cNvSpPr txBox="1"/>
          <p:nvPr/>
        </p:nvSpPr>
        <p:spPr>
          <a:xfrm>
            <a:off x="194986" y="6187516"/>
            <a:ext cx="8677552" cy="400110"/>
          </a:xfrm>
          <a:prstGeom prst="rect">
            <a:avLst/>
          </a:prstGeom>
          <a:noFill/>
        </p:spPr>
        <p:txBody>
          <a:bodyPr wrap="square" rtlCol="0">
            <a:spAutoFit/>
          </a:bodyPr>
          <a:lstStyle/>
          <a:p>
            <a:r>
              <a:rPr lang="en-US" sz="2000" i="1" dirty="0">
                <a:latin typeface="Baskerville"/>
                <a:cs typeface="Baskerville"/>
              </a:rPr>
              <a:t>Dr. Charlotte Palmer/Prof. Gianluca Sarri</a:t>
            </a:r>
          </a:p>
        </p:txBody>
      </p:sp>
      <p:sp>
        <p:nvSpPr>
          <p:cNvPr id="14" name="TextBox 13">
            <a:extLst>
              <a:ext uri="{FF2B5EF4-FFF2-40B4-BE49-F238E27FC236}">
                <a16:creationId xmlns:a16="http://schemas.microsoft.com/office/drawing/2014/main" id="{B59C51CF-393D-2C4B-AE61-4095CF233F69}"/>
              </a:ext>
            </a:extLst>
          </p:cNvPr>
          <p:cNvSpPr txBox="1"/>
          <p:nvPr/>
        </p:nvSpPr>
        <p:spPr>
          <a:xfrm>
            <a:off x="128110" y="4714134"/>
            <a:ext cx="5681289" cy="1938992"/>
          </a:xfrm>
          <a:prstGeom prst="rect">
            <a:avLst/>
          </a:prstGeom>
          <a:noFill/>
        </p:spPr>
        <p:txBody>
          <a:bodyPr wrap="square" rtlCol="0">
            <a:spAutoFit/>
          </a:bodyPr>
          <a:lstStyle/>
          <a:p>
            <a:r>
              <a:rPr lang="en-US" sz="2000" dirty="0"/>
              <a:t>If we have zero divergence everywhere then the fluid density is constant.  </a:t>
            </a:r>
          </a:p>
          <a:p>
            <a:endParaRPr lang="en-US" sz="2000" dirty="0"/>
          </a:p>
          <a:p>
            <a:r>
              <a:rPr lang="en-US" sz="2000" dirty="0"/>
              <a:t>Just like magnetic field likes through a current loop.  </a:t>
            </a:r>
          </a:p>
          <a:p>
            <a:endParaRPr lang="en-US" sz="2000" dirty="0"/>
          </a:p>
          <a:p>
            <a:endParaRPr lang="en-US" sz="2000" dirty="0"/>
          </a:p>
        </p:txBody>
      </p:sp>
      <p:sp>
        <p:nvSpPr>
          <p:cNvPr id="17" name="TextBox 16">
            <a:extLst>
              <a:ext uri="{FF2B5EF4-FFF2-40B4-BE49-F238E27FC236}">
                <a16:creationId xmlns:a16="http://schemas.microsoft.com/office/drawing/2014/main" id="{D70DFA11-C82D-084F-AF74-D700102D312D}"/>
              </a:ext>
            </a:extLst>
          </p:cNvPr>
          <p:cNvSpPr txBox="1"/>
          <p:nvPr/>
        </p:nvSpPr>
        <p:spPr>
          <a:xfrm>
            <a:off x="857429" y="4058265"/>
            <a:ext cx="3157553" cy="338554"/>
          </a:xfrm>
          <a:prstGeom prst="rect">
            <a:avLst/>
          </a:prstGeom>
          <a:noFill/>
        </p:spPr>
        <p:txBody>
          <a:bodyPr wrap="square" rtlCol="0">
            <a:spAutoFit/>
          </a:bodyPr>
          <a:lstStyle/>
          <a:p>
            <a:r>
              <a:rPr lang="en-US" sz="1600" dirty="0"/>
              <a:t>From Khan Academy: Divergence</a:t>
            </a:r>
          </a:p>
        </p:txBody>
      </p:sp>
      <p:pic>
        <p:nvPicPr>
          <p:cNvPr id="21506" name="Picture 2">
            <a:extLst>
              <a:ext uri="{FF2B5EF4-FFF2-40B4-BE49-F238E27FC236}">
                <a16:creationId xmlns:a16="http://schemas.microsoft.com/office/drawing/2014/main" id="{50137041-E396-8C44-BA0D-F6DFFB10AB3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9442" b="8535"/>
          <a:stretch/>
        </p:blipFill>
        <p:spPr bwMode="auto">
          <a:xfrm>
            <a:off x="6188670" y="2119970"/>
            <a:ext cx="2416946" cy="2325402"/>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AC4614FF-060D-854F-8A02-468AB974D97C}"/>
              </a:ext>
            </a:extLst>
          </p:cNvPr>
          <p:cNvSpPr txBox="1"/>
          <p:nvPr/>
        </p:nvSpPr>
        <p:spPr>
          <a:xfrm>
            <a:off x="5711037" y="4408700"/>
            <a:ext cx="3516229" cy="338554"/>
          </a:xfrm>
          <a:prstGeom prst="rect">
            <a:avLst/>
          </a:prstGeom>
          <a:noFill/>
        </p:spPr>
        <p:txBody>
          <a:bodyPr wrap="square" rtlCol="0">
            <a:spAutoFit/>
          </a:bodyPr>
          <a:lstStyle/>
          <a:p>
            <a:r>
              <a:rPr lang="en-US" sz="1600" dirty="0"/>
              <a:t>From Wikipedia: Solenoidal vector field</a:t>
            </a:r>
          </a:p>
        </p:txBody>
      </p:sp>
      <p:sp>
        <p:nvSpPr>
          <p:cNvPr id="9" name="Rectangle 8">
            <a:extLst>
              <a:ext uri="{FF2B5EF4-FFF2-40B4-BE49-F238E27FC236}">
                <a16:creationId xmlns:a16="http://schemas.microsoft.com/office/drawing/2014/main" id="{0640CF8A-1ED5-8243-A54D-F9C8DF50B399}"/>
              </a:ext>
            </a:extLst>
          </p:cNvPr>
          <p:cNvSpPr/>
          <p:nvPr/>
        </p:nvSpPr>
        <p:spPr>
          <a:xfrm>
            <a:off x="5711037" y="4707171"/>
            <a:ext cx="3382510" cy="2130060"/>
          </a:xfrm>
          <a:prstGeom prst="rect">
            <a:avLst/>
          </a:prstGeom>
          <a:solidFill>
            <a:schemeClr val="bg1"/>
          </a:solidFill>
          <a:ln>
            <a:no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grpSp>
        <p:nvGrpSpPr>
          <p:cNvPr id="3" name="Group 2">
            <a:extLst>
              <a:ext uri="{FF2B5EF4-FFF2-40B4-BE49-F238E27FC236}">
                <a16:creationId xmlns:a16="http://schemas.microsoft.com/office/drawing/2014/main" id="{EF7FF4BA-F96F-754D-B58E-3AA953A388B6}"/>
              </a:ext>
            </a:extLst>
          </p:cNvPr>
          <p:cNvGrpSpPr/>
          <p:nvPr/>
        </p:nvGrpSpPr>
        <p:grpSpPr>
          <a:xfrm>
            <a:off x="4572000" y="4825278"/>
            <a:ext cx="4629625" cy="2066697"/>
            <a:chOff x="4709360" y="4089954"/>
            <a:chExt cx="4629625" cy="2066697"/>
          </a:xfrm>
        </p:grpSpPr>
        <p:sp>
          <p:nvSpPr>
            <p:cNvPr id="2" name="TextBox 1">
              <a:extLst>
                <a:ext uri="{FF2B5EF4-FFF2-40B4-BE49-F238E27FC236}">
                  <a16:creationId xmlns:a16="http://schemas.microsoft.com/office/drawing/2014/main" id="{6EFB7158-5FA1-2941-B661-40AE3FC36889}"/>
                </a:ext>
              </a:extLst>
            </p:cNvPr>
            <p:cNvSpPr txBox="1"/>
            <p:nvPr/>
          </p:nvSpPr>
          <p:spPr>
            <a:xfrm>
              <a:off x="4709360" y="5818097"/>
              <a:ext cx="4629625" cy="338554"/>
            </a:xfrm>
            <a:prstGeom prst="rect">
              <a:avLst/>
            </a:prstGeom>
            <a:noFill/>
          </p:spPr>
          <p:txBody>
            <a:bodyPr wrap="square" rtlCol="0">
              <a:spAutoFit/>
            </a:bodyPr>
            <a:lstStyle/>
            <a:p>
              <a:pPr algn="r"/>
              <a:r>
                <a:rPr lang="en-US" sz="1600" dirty="0"/>
                <a:t>From </a:t>
              </a:r>
              <a:r>
                <a:rPr lang="en-US" sz="1600" dirty="0" err="1"/>
                <a:t>Youtube</a:t>
              </a:r>
              <a:r>
                <a:rPr lang="en-US" sz="1600" dirty="0"/>
                <a:t> 3Blue1Brown: Divergence and Curl</a:t>
              </a:r>
            </a:p>
          </p:txBody>
        </p:sp>
        <p:pic>
          <p:nvPicPr>
            <p:cNvPr id="5" name="Picture 4">
              <a:extLst>
                <a:ext uri="{FF2B5EF4-FFF2-40B4-BE49-F238E27FC236}">
                  <a16:creationId xmlns:a16="http://schemas.microsoft.com/office/drawing/2014/main" id="{2311336A-7C4A-8B4F-B07A-F03FB0013FC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52535" y="4089954"/>
              <a:ext cx="3163936" cy="1775072"/>
            </a:xfrm>
            <a:prstGeom prst="rect">
              <a:avLst/>
            </a:prstGeom>
          </p:spPr>
        </p:pic>
      </p:grpSp>
    </p:spTree>
    <p:extLst>
      <p:ext uri="{BB962C8B-B14F-4D97-AF65-F5344CB8AC3E}">
        <p14:creationId xmlns:p14="http://schemas.microsoft.com/office/powerpoint/2010/main" val="357384293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1" y="-9176"/>
            <a:ext cx="9143999" cy="707886"/>
          </a:xfrm>
          <a:prstGeom prst="rect">
            <a:avLst/>
          </a:prstGeom>
          <a:noFill/>
        </p:spPr>
        <p:txBody>
          <a:bodyPr wrap="square" rtlCol="0">
            <a:spAutoFit/>
          </a:bodyPr>
          <a:lstStyle/>
          <a:p>
            <a:pPr algn="ctr"/>
            <a:r>
              <a:rPr lang="en-US" sz="4000" dirty="0">
                <a:solidFill>
                  <a:schemeClr val="tx1">
                    <a:lumMod val="75000"/>
                    <a:lumOff val="25000"/>
                  </a:schemeClr>
                </a:solidFill>
                <a:latin typeface="Baskerville"/>
                <a:cs typeface="Baskerville"/>
              </a:rPr>
              <a:t>Relating integral and differential forms</a:t>
            </a:r>
          </a:p>
        </p:txBody>
      </p:sp>
      <p:grpSp>
        <p:nvGrpSpPr>
          <p:cNvPr id="15" name="Group 14"/>
          <p:cNvGrpSpPr/>
          <p:nvPr/>
        </p:nvGrpSpPr>
        <p:grpSpPr>
          <a:xfrm>
            <a:off x="-1" y="6349"/>
            <a:ext cx="9144000" cy="6850800"/>
            <a:chOff x="-1" y="6349"/>
            <a:chExt cx="9144000" cy="6850800"/>
          </a:xfrm>
        </p:grpSpPr>
        <p:sp>
          <p:nvSpPr>
            <p:cNvPr id="4" name="Rectangle 3"/>
            <p:cNvSpPr/>
            <p:nvPr/>
          </p:nvSpPr>
          <p:spPr>
            <a:xfrm>
              <a:off x="-1" y="6349"/>
              <a:ext cx="9144000" cy="6850800"/>
            </a:xfrm>
            <a:prstGeom prst="rect">
              <a:avLst/>
            </a:prstGeom>
            <a:no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 name="Straight Connector 5"/>
            <p:cNvCxnSpPr/>
            <p:nvPr/>
          </p:nvCxnSpPr>
          <p:spPr>
            <a:xfrm>
              <a:off x="234683" y="646587"/>
              <a:ext cx="8637855" cy="0"/>
            </a:xfrm>
            <a:prstGeom prst="line">
              <a:avLst/>
            </a:prstGeom>
            <a:ln>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234683" y="6187516"/>
              <a:ext cx="8637855" cy="0"/>
            </a:xfrm>
            <a:prstGeom prst="line">
              <a:avLst/>
            </a:prstGeom>
            <a:ln>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grpSp>
      <p:pic>
        <p:nvPicPr>
          <p:cNvPr id="24" name="Picture 23"/>
          <p:cNvPicPr/>
          <p:nvPr/>
        </p:nvPicPr>
        <p:blipFill>
          <a:blip r:embed="rId3">
            <a:extLst>
              <a:ext uri="{28A0092B-C50C-407E-A947-70E740481C1C}">
                <a14:useLocalDpi xmlns:a14="http://schemas.microsoft.com/office/drawing/2010/main" val="0"/>
              </a:ext>
            </a:extLst>
          </a:blip>
          <a:stretch>
            <a:fillRect/>
          </a:stretch>
        </p:blipFill>
        <p:spPr>
          <a:xfrm>
            <a:off x="7137117" y="6218382"/>
            <a:ext cx="1753815" cy="625812"/>
          </a:xfrm>
          <a:prstGeom prst="rect">
            <a:avLst/>
          </a:prstGeom>
        </p:spPr>
      </p:pic>
      <p:pic>
        <p:nvPicPr>
          <p:cNvPr id="11266" name="Picture 2">
            <a:extLst>
              <a:ext uri="{FF2B5EF4-FFF2-40B4-BE49-F238E27FC236}">
                <a16:creationId xmlns:a16="http://schemas.microsoft.com/office/drawing/2014/main" id="{D2691DA3-C708-BA49-A16F-49FF4BBE1A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25270" y="956382"/>
            <a:ext cx="2794000" cy="2260600"/>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a:extLst>
              <a:ext uri="{FF2B5EF4-FFF2-40B4-BE49-F238E27FC236}">
                <a16:creationId xmlns:a16="http://schemas.microsoft.com/office/drawing/2014/main" id="{51894A41-7E40-C345-B7E9-2E502530A1D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56075" y="3164600"/>
            <a:ext cx="2794000" cy="2705100"/>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id="{82EDA24A-FD04-9249-B256-49D13C946C2D}"/>
              </a:ext>
            </a:extLst>
          </p:cNvPr>
          <p:cNvSpPr txBox="1"/>
          <p:nvPr/>
        </p:nvSpPr>
        <p:spPr>
          <a:xfrm>
            <a:off x="167458" y="665622"/>
            <a:ext cx="8723473" cy="430887"/>
          </a:xfrm>
          <a:prstGeom prst="rect">
            <a:avLst/>
          </a:prstGeom>
          <a:noFill/>
        </p:spPr>
        <p:txBody>
          <a:bodyPr wrap="square" rtlCol="0">
            <a:spAutoFit/>
          </a:bodyPr>
          <a:lstStyle/>
          <a:p>
            <a:r>
              <a:rPr lang="en-US" sz="2200" dirty="0"/>
              <a:t>Relating the integral and differential forms using: </a:t>
            </a:r>
          </a:p>
        </p:txBody>
      </p:sp>
      <p:sp>
        <p:nvSpPr>
          <p:cNvPr id="27" name="TextBox 26">
            <a:extLst>
              <a:ext uri="{FF2B5EF4-FFF2-40B4-BE49-F238E27FC236}">
                <a16:creationId xmlns:a16="http://schemas.microsoft.com/office/drawing/2014/main" id="{2C61DBEE-41A0-504C-B27A-C11AD0C919C7}"/>
              </a:ext>
            </a:extLst>
          </p:cNvPr>
          <p:cNvSpPr txBox="1"/>
          <p:nvPr/>
        </p:nvSpPr>
        <p:spPr>
          <a:xfrm>
            <a:off x="167458" y="1116954"/>
            <a:ext cx="8723473" cy="430887"/>
          </a:xfrm>
          <a:prstGeom prst="rect">
            <a:avLst/>
          </a:prstGeom>
          <a:noFill/>
        </p:spPr>
        <p:txBody>
          <a:bodyPr wrap="square" rtlCol="0">
            <a:spAutoFit/>
          </a:bodyPr>
          <a:lstStyle/>
          <a:p>
            <a:r>
              <a:rPr lang="en-US" sz="2200" b="1" dirty="0"/>
              <a:t>Gauss’ divergence theorem:</a:t>
            </a:r>
          </a:p>
        </p:txBody>
      </p:sp>
      <p:sp>
        <p:nvSpPr>
          <p:cNvPr id="28" name="TextBox 27">
            <a:extLst>
              <a:ext uri="{FF2B5EF4-FFF2-40B4-BE49-F238E27FC236}">
                <a16:creationId xmlns:a16="http://schemas.microsoft.com/office/drawing/2014/main" id="{7E1204D2-5C24-0A4C-A590-92BEC7DF8CD7}"/>
              </a:ext>
            </a:extLst>
          </p:cNvPr>
          <p:cNvSpPr txBox="1"/>
          <p:nvPr/>
        </p:nvSpPr>
        <p:spPr>
          <a:xfrm>
            <a:off x="191873" y="3395490"/>
            <a:ext cx="8723473" cy="430887"/>
          </a:xfrm>
          <a:prstGeom prst="rect">
            <a:avLst/>
          </a:prstGeom>
          <a:noFill/>
        </p:spPr>
        <p:txBody>
          <a:bodyPr wrap="square" rtlCol="0">
            <a:spAutoFit/>
          </a:bodyPr>
          <a:lstStyle/>
          <a:p>
            <a:r>
              <a:rPr lang="en-US" sz="2200" b="1" dirty="0"/>
              <a:t>Kelvin-</a:t>
            </a:r>
            <a:r>
              <a:rPr lang="en-US" sz="2200" b="1" dirty="0" err="1"/>
              <a:t>Stoke’s</a:t>
            </a:r>
            <a:r>
              <a:rPr lang="en-US" sz="2200" b="1" dirty="0"/>
              <a:t> theorem:</a:t>
            </a:r>
          </a:p>
        </p:txBody>
      </p:sp>
      <p:sp>
        <p:nvSpPr>
          <p:cNvPr id="29" name="TextBox 28">
            <a:extLst>
              <a:ext uri="{FF2B5EF4-FFF2-40B4-BE49-F238E27FC236}">
                <a16:creationId xmlns:a16="http://schemas.microsoft.com/office/drawing/2014/main" id="{3ABF912A-6D76-0442-8993-9BAED3885AFE}"/>
              </a:ext>
            </a:extLst>
          </p:cNvPr>
          <p:cNvSpPr txBox="1"/>
          <p:nvPr/>
        </p:nvSpPr>
        <p:spPr>
          <a:xfrm>
            <a:off x="167458" y="3744642"/>
            <a:ext cx="4895552" cy="1015663"/>
          </a:xfrm>
          <a:prstGeom prst="rect">
            <a:avLst/>
          </a:prstGeom>
          <a:noFill/>
        </p:spPr>
        <p:txBody>
          <a:bodyPr wrap="square" rtlCol="0">
            <a:spAutoFit/>
          </a:bodyPr>
          <a:lstStyle/>
          <a:p>
            <a:r>
              <a:rPr lang="en-US" sz="2000" dirty="0"/>
              <a:t>The line integral of a vector field, </a:t>
            </a:r>
            <a:r>
              <a:rPr lang="en-US" sz="2000" i="1" dirty="0"/>
              <a:t>F</a:t>
            </a:r>
            <a:r>
              <a:rPr lang="en-US" sz="2000" dirty="0"/>
              <a:t>, over a loop is equal to the flux of its curl through the enclosed surface.</a:t>
            </a:r>
          </a:p>
        </p:txBody>
      </p:sp>
      <p:pic>
        <p:nvPicPr>
          <p:cNvPr id="8" name="Picture 7">
            <a:extLst>
              <a:ext uri="{FF2B5EF4-FFF2-40B4-BE49-F238E27FC236}">
                <a16:creationId xmlns:a16="http://schemas.microsoft.com/office/drawing/2014/main" id="{9EEA5312-3883-AB4D-9EA9-BC56866FBF04}"/>
              </a:ext>
            </a:extLst>
          </p:cNvPr>
          <p:cNvPicPr>
            <a:picLocks noChangeAspect="1"/>
          </p:cNvPicPr>
          <p:nvPr/>
        </p:nvPicPr>
        <p:blipFill>
          <a:blip r:embed="rId6"/>
          <a:stretch>
            <a:fillRect/>
          </a:stretch>
        </p:blipFill>
        <p:spPr>
          <a:xfrm>
            <a:off x="1415172" y="4737944"/>
            <a:ext cx="3556000" cy="711200"/>
          </a:xfrm>
          <a:prstGeom prst="rect">
            <a:avLst/>
          </a:prstGeom>
        </p:spPr>
      </p:pic>
      <p:pic>
        <p:nvPicPr>
          <p:cNvPr id="11" name="Picture 10">
            <a:extLst>
              <a:ext uri="{FF2B5EF4-FFF2-40B4-BE49-F238E27FC236}">
                <a16:creationId xmlns:a16="http://schemas.microsoft.com/office/drawing/2014/main" id="{21D426DA-B7E8-CA47-8C77-3401395A8B84}"/>
              </a:ext>
            </a:extLst>
          </p:cNvPr>
          <p:cNvPicPr>
            <a:picLocks noChangeAspect="1"/>
          </p:cNvPicPr>
          <p:nvPr/>
        </p:nvPicPr>
        <p:blipFill>
          <a:blip r:embed="rId7"/>
          <a:stretch>
            <a:fillRect/>
          </a:stretch>
        </p:blipFill>
        <p:spPr>
          <a:xfrm>
            <a:off x="1150994" y="2617015"/>
            <a:ext cx="3378200" cy="711200"/>
          </a:xfrm>
          <a:prstGeom prst="rect">
            <a:avLst/>
          </a:prstGeom>
        </p:spPr>
      </p:pic>
      <p:sp>
        <p:nvSpPr>
          <p:cNvPr id="31" name="TextBox 30">
            <a:extLst>
              <a:ext uri="{FF2B5EF4-FFF2-40B4-BE49-F238E27FC236}">
                <a16:creationId xmlns:a16="http://schemas.microsoft.com/office/drawing/2014/main" id="{6340F4A0-935E-9E47-A351-7D3AD01413FD}"/>
              </a:ext>
            </a:extLst>
          </p:cNvPr>
          <p:cNvSpPr txBox="1"/>
          <p:nvPr/>
        </p:nvSpPr>
        <p:spPr>
          <a:xfrm>
            <a:off x="167458" y="1453095"/>
            <a:ext cx="4895552" cy="1015663"/>
          </a:xfrm>
          <a:prstGeom prst="rect">
            <a:avLst/>
          </a:prstGeom>
          <a:noFill/>
        </p:spPr>
        <p:txBody>
          <a:bodyPr wrap="square" rtlCol="0">
            <a:spAutoFit/>
          </a:bodyPr>
          <a:lstStyle/>
          <a:p>
            <a:r>
              <a:rPr lang="en-US" sz="2000" dirty="0"/>
              <a:t>The divergence of a vector field, </a:t>
            </a:r>
            <a:r>
              <a:rPr lang="en-US" sz="2000" i="1" dirty="0"/>
              <a:t>F</a:t>
            </a:r>
            <a:r>
              <a:rPr lang="en-US" sz="2000" dirty="0"/>
              <a:t>, within a volume, </a:t>
            </a:r>
            <a:r>
              <a:rPr lang="en-US" sz="2000" i="1" dirty="0"/>
              <a:t>V,</a:t>
            </a:r>
            <a:r>
              <a:rPr lang="en-US" sz="2000" dirty="0"/>
              <a:t>  is equal to the total flux of that vector through an enclosed surface.</a:t>
            </a:r>
          </a:p>
        </p:txBody>
      </p:sp>
      <p:sp>
        <p:nvSpPr>
          <p:cNvPr id="32" name="TextBox 31">
            <a:extLst>
              <a:ext uri="{FF2B5EF4-FFF2-40B4-BE49-F238E27FC236}">
                <a16:creationId xmlns:a16="http://schemas.microsoft.com/office/drawing/2014/main" id="{9B52F507-3565-CC41-A7EB-14B159757727}"/>
              </a:ext>
            </a:extLst>
          </p:cNvPr>
          <p:cNvSpPr txBox="1"/>
          <p:nvPr/>
        </p:nvSpPr>
        <p:spPr>
          <a:xfrm>
            <a:off x="4527167" y="5835325"/>
            <a:ext cx="4629625" cy="338554"/>
          </a:xfrm>
          <a:prstGeom prst="rect">
            <a:avLst/>
          </a:prstGeom>
          <a:noFill/>
        </p:spPr>
        <p:txBody>
          <a:bodyPr wrap="square" rtlCol="0">
            <a:spAutoFit/>
          </a:bodyPr>
          <a:lstStyle/>
          <a:p>
            <a:pPr algn="r"/>
            <a:r>
              <a:rPr lang="en-US" sz="1600" dirty="0"/>
              <a:t>From Wikipedia – Maxwell’s equations</a:t>
            </a:r>
          </a:p>
        </p:txBody>
      </p:sp>
      <p:sp>
        <p:nvSpPr>
          <p:cNvPr id="33" name="TextBox 32">
            <a:extLst>
              <a:ext uri="{FF2B5EF4-FFF2-40B4-BE49-F238E27FC236}">
                <a16:creationId xmlns:a16="http://schemas.microsoft.com/office/drawing/2014/main" id="{BC874EA7-C355-8E48-961A-47A969C29446}"/>
              </a:ext>
            </a:extLst>
          </p:cNvPr>
          <p:cNvSpPr txBox="1"/>
          <p:nvPr/>
        </p:nvSpPr>
        <p:spPr>
          <a:xfrm>
            <a:off x="194986" y="6187516"/>
            <a:ext cx="8677552" cy="400110"/>
          </a:xfrm>
          <a:prstGeom prst="rect">
            <a:avLst/>
          </a:prstGeom>
          <a:noFill/>
        </p:spPr>
        <p:txBody>
          <a:bodyPr wrap="square" rtlCol="0">
            <a:spAutoFit/>
          </a:bodyPr>
          <a:lstStyle/>
          <a:p>
            <a:r>
              <a:rPr lang="en-US" sz="2000" i="1" dirty="0">
                <a:latin typeface="Baskerville"/>
                <a:cs typeface="Baskerville"/>
              </a:rPr>
              <a:t>Dr. Charlotte Palmer/Prof. Gianluca Sarri</a:t>
            </a:r>
          </a:p>
        </p:txBody>
      </p:sp>
      <p:sp>
        <p:nvSpPr>
          <p:cNvPr id="19" name="TextBox 18">
            <a:extLst>
              <a:ext uri="{FF2B5EF4-FFF2-40B4-BE49-F238E27FC236}">
                <a16:creationId xmlns:a16="http://schemas.microsoft.com/office/drawing/2014/main" id="{1688ABAA-9832-1245-A97C-3AEC01272EAE}"/>
              </a:ext>
            </a:extLst>
          </p:cNvPr>
          <p:cNvSpPr txBox="1"/>
          <p:nvPr/>
        </p:nvSpPr>
        <p:spPr>
          <a:xfrm>
            <a:off x="194986" y="5515757"/>
            <a:ext cx="5833855" cy="707886"/>
          </a:xfrm>
          <a:prstGeom prst="rect">
            <a:avLst/>
          </a:prstGeom>
          <a:noFill/>
        </p:spPr>
        <p:txBody>
          <a:bodyPr wrap="square" rtlCol="0">
            <a:spAutoFit/>
          </a:bodyPr>
          <a:lstStyle/>
          <a:p>
            <a:r>
              <a:rPr lang="en-US" sz="2000" b="1"/>
              <a:t>Note</a:t>
            </a:r>
            <a:r>
              <a:rPr lang="en-US" sz="2000"/>
              <a:t> </a:t>
            </a:r>
            <a:r>
              <a:rPr lang="en-US" sz="2000" dirty="0"/>
              <a:t>these apply to vector fields that are continuous and have continuous derivatives.</a:t>
            </a:r>
          </a:p>
        </p:txBody>
      </p:sp>
    </p:spTree>
    <p:extLst>
      <p:ext uri="{BB962C8B-B14F-4D97-AF65-F5344CB8AC3E}">
        <p14:creationId xmlns:p14="http://schemas.microsoft.com/office/powerpoint/2010/main" val="229471315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1" y="-9176"/>
            <a:ext cx="9143999" cy="707886"/>
          </a:xfrm>
          <a:prstGeom prst="rect">
            <a:avLst/>
          </a:prstGeom>
          <a:noFill/>
        </p:spPr>
        <p:txBody>
          <a:bodyPr wrap="square" rtlCol="0">
            <a:spAutoFit/>
          </a:bodyPr>
          <a:lstStyle/>
          <a:p>
            <a:pPr algn="ctr"/>
            <a:r>
              <a:rPr lang="en-US" sz="4000" dirty="0">
                <a:solidFill>
                  <a:schemeClr val="tx1">
                    <a:lumMod val="75000"/>
                    <a:lumOff val="25000"/>
                  </a:schemeClr>
                </a:solidFill>
                <a:latin typeface="Baskerville"/>
                <a:cs typeface="Baskerville"/>
              </a:rPr>
              <a:t>Does it have divergence?</a:t>
            </a:r>
          </a:p>
        </p:txBody>
      </p:sp>
      <p:grpSp>
        <p:nvGrpSpPr>
          <p:cNvPr id="15" name="Group 14"/>
          <p:cNvGrpSpPr/>
          <p:nvPr/>
        </p:nvGrpSpPr>
        <p:grpSpPr>
          <a:xfrm>
            <a:off x="-1" y="6349"/>
            <a:ext cx="9144000" cy="6850800"/>
            <a:chOff x="-1" y="6349"/>
            <a:chExt cx="9144000" cy="6850800"/>
          </a:xfrm>
        </p:grpSpPr>
        <p:sp>
          <p:nvSpPr>
            <p:cNvPr id="4" name="Rectangle 3"/>
            <p:cNvSpPr/>
            <p:nvPr/>
          </p:nvSpPr>
          <p:spPr>
            <a:xfrm>
              <a:off x="-1" y="6349"/>
              <a:ext cx="9144000" cy="6850800"/>
            </a:xfrm>
            <a:prstGeom prst="rect">
              <a:avLst/>
            </a:prstGeom>
            <a:no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 name="Straight Connector 5"/>
            <p:cNvCxnSpPr/>
            <p:nvPr/>
          </p:nvCxnSpPr>
          <p:spPr>
            <a:xfrm>
              <a:off x="234683" y="646587"/>
              <a:ext cx="8637855" cy="0"/>
            </a:xfrm>
            <a:prstGeom prst="line">
              <a:avLst/>
            </a:prstGeom>
            <a:ln>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234683" y="6187516"/>
              <a:ext cx="8637855" cy="0"/>
            </a:xfrm>
            <a:prstGeom prst="line">
              <a:avLst/>
            </a:prstGeom>
            <a:ln>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grpSp>
      <p:pic>
        <p:nvPicPr>
          <p:cNvPr id="30" name="Picture 29"/>
          <p:cNvPicPr/>
          <p:nvPr/>
        </p:nvPicPr>
        <p:blipFill>
          <a:blip r:embed="rId3">
            <a:extLst>
              <a:ext uri="{28A0092B-C50C-407E-A947-70E740481C1C}">
                <a14:useLocalDpi xmlns:a14="http://schemas.microsoft.com/office/drawing/2010/main" val="0"/>
              </a:ext>
            </a:extLst>
          </a:blip>
          <a:stretch>
            <a:fillRect/>
          </a:stretch>
        </p:blipFill>
        <p:spPr>
          <a:xfrm>
            <a:off x="7137117" y="6218382"/>
            <a:ext cx="1753815" cy="625812"/>
          </a:xfrm>
          <a:prstGeom prst="rect">
            <a:avLst/>
          </a:prstGeom>
        </p:spPr>
      </p:pic>
      <p:sp>
        <p:nvSpPr>
          <p:cNvPr id="41" name="TextBox 40">
            <a:extLst>
              <a:ext uri="{FF2B5EF4-FFF2-40B4-BE49-F238E27FC236}">
                <a16:creationId xmlns:a16="http://schemas.microsoft.com/office/drawing/2014/main" id="{C8173F08-B69E-414D-B77B-B370654FA1BF}"/>
              </a:ext>
            </a:extLst>
          </p:cNvPr>
          <p:cNvSpPr txBox="1"/>
          <p:nvPr/>
        </p:nvSpPr>
        <p:spPr>
          <a:xfrm>
            <a:off x="194986" y="6187516"/>
            <a:ext cx="8677552" cy="400110"/>
          </a:xfrm>
          <a:prstGeom prst="rect">
            <a:avLst/>
          </a:prstGeom>
          <a:noFill/>
        </p:spPr>
        <p:txBody>
          <a:bodyPr wrap="square" rtlCol="0">
            <a:spAutoFit/>
          </a:bodyPr>
          <a:lstStyle/>
          <a:p>
            <a:r>
              <a:rPr lang="en-US" sz="2000" i="1" dirty="0">
                <a:latin typeface="Baskerville"/>
                <a:cs typeface="Baskerville"/>
              </a:rPr>
              <a:t>Dr. Charlotte Palmer/Prof. Gianluca Sarri</a:t>
            </a:r>
          </a:p>
        </p:txBody>
      </p:sp>
      <p:grpSp>
        <p:nvGrpSpPr>
          <p:cNvPr id="28" name="Group 27">
            <a:extLst>
              <a:ext uri="{FF2B5EF4-FFF2-40B4-BE49-F238E27FC236}">
                <a16:creationId xmlns:a16="http://schemas.microsoft.com/office/drawing/2014/main" id="{4C3785BF-4A58-884D-8F28-5581F41BF240}"/>
              </a:ext>
            </a:extLst>
          </p:cNvPr>
          <p:cNvGrpSpPr/>
          <p:nvPr/>
        </p:nvGrpSpPr>
        <p:grpSpPr>
          <a:xfrm>
            <a:off x="351615" y="887931"/>
            <a:ext cx="849742" cy="4525588"/>
            <a:chOff x="613598" y="916567"/>
            <a:chExt cx="849742" cy="4525588"/>
          </a:xfrm>
        </p:grpSpPr>
        <p:cxnSp>
          <p:nvCxnSpPr>
            <p:cNvPr id="3" name="Straight Arrow Connector 2">
              <a:extLst>
                <a:ext uri="{FF2B5EF4-FFF2-40B4-BE49-F238E27FC236}">
                  <a16:creationId xmlns:a16="http://schemas.microsoft.com/office/drawing/2014/main" id="{B6367308-F458-384F-B612-21EE13E661BA}"/>
                </a:ext>
              </a:extLst>
            </p:cNvPr>
            <p:cNvCxnSpPr>
              <a:cxnSpLocks/>
            </p:cNvCxnSpPr>
            <p:nvPr/>
          </p:nvCxnSpPr>
          <p:spPr bwMode="auto">
            <a:xfrm flipV="1">
              <a:off x="634180" y="5088194"/>
              <a:ext cx="0" cy="353961"/>
            </a:xfrm>
            <a:prstGeom prst="straightConnector1">
              <a:avLst/>
            </a:prstGeom>
            <a:solidFill>
              <a:schemeClr val="accent1"/>
            </a:solidFill>
            <a:ln w="38100" cap="flat" cmpd="sng" algn="ctr">
              <a:solidFill>
                <a:schemeClr val="tx1"/>
              </a:solidFill>
              <a:prstDash val="solid"/>
              <a:round/>
              <a:headEnd type="none" w="med" len="med"/>
              <a:tailEnd type="triangle"/>
            </a:ln>
            <a:effectLst/>
          </p:spPr>
        </p:cxnSp>
        <p:cxnSp>
          <p:nvCxnSpPr>
            <p:cNvPr id="16" name="Straight Arrow Connector 15">
              <a:extLst>
                <a:ext uri="{FF2B5EF4-FFF2-40B4-BE49-F238E27FC236}">
                  <a16:creationId xmlns:a16="http://schemas.microsoft.com/office/drawing/2014/main" id="{92A49C37-8831-4745-B67E-9FCA774369D0}"/>
                </a:ext>
              </a:extLst>
            </p:cNvPr>
            <p:cNvCxnSpPr>
              <a:cxnSpLocks/>
            </p:cNvCxnSpPr>
            <p:nvPr/>
          </p:nvCxnSpPr>
          <p:spPr bwMode="auto">
            <a:xfrm flipV="1">
              <a:off x="895068" y="5088194"/>
              <a:ext cx="0" cy="353961"/>
            </a:xfrm>
            <a:prstGeom prst="straightConnector1">
              <a:avLst/>
            </a:prstGeom>
            <a:solidFill>
              <a:schemeClr val="accent1"/>
            </a:solidFill>
            <a:ln w="38100" cap="flat" cmpd="sng" algn="ctr">
              <a:solidFill>
                <a:schemeClr val="tx1"/>
              </a:solidFill>
              <a:prstDash val="solid"/>
              <a:round/>
              <a:headEnd type="none" w="med" len="med"/>
              <a:tailEnd type="triangle"/>
            </a:ln>
            <a:effectLst/>
          </p:spPr>
        </p:cxnSp>
        <p:cxnSp>
          <p:nvCxnSpPr>
            <p:cNvPr id="17" name="Straight Arrow Connector 16">
              <a:extLst>
                <a:ext uri="{FF2B5EF4-FFF2-40B4-BE49-F238E27FC236}">
                  <a16:creationId xmlns:a16="http://schemas.microsoft.com/office/drawing/2014/main" id="{4490D5E2-F13F-CE49-9304-928D79C40BD3}"/>
                </a:ext>
              </a:extLst>
            </p:cNvPr>
            <p:cNvCxnSpPr>
              <a:cxnSpLocks/>
            </p:cNvCxnSpPr>
            <p:nvPr/>
          </p:nvCxnSpPr>
          <p:spPr bwMode="auto">
            <a:xfrm flipV="1">
              <a:off x="1186953" y="5088194"/>
              <a:ext cx="0" cy="353961"/>
            </a:xfrm>
            <a:prstGeom prst="straightConnector1">
              <a:avLst/>
            </a:prstGeom>
            <a:solidFill>
              <a:schemeClr val="accent1"/>
            </a:solidFill>
            <a:ln w="38100" cap="flat" cmpd="sng" algn="ctr">
              <a:solidFill>
                <a:schemeClr val="tx1"/>
              </a:solidFill>
              <a:prstDash val="solid"/>
              <a:round/>
              <a:headEnd type="none" w="med" len="med"/>
              <a:tailEnd type="triangle"/>
            </a:ln>
            <a:effectLst/>
          </p:spPr>
        </p:cxnSp>
        <p:cxnSp>
          <p:nvCxnSpPr>
            <p:cNvPr id="18" name="Straight Arrow Connector 17">
              <a:extLst>
                <a:ext uri="{FF2B5EF4-FFF2-40B4-BE49-F238E27FC236}">
                  <a16:creationId xmlns:a16="http://schemas.microsoft.com/office/drawing/2014/main" id="{9634CFFD-D3D3-0E44-85BA-E14D8974DD71}"/>
                </a:ext>
              </a:extLst>
            </p:cNvPr>
            <p:cNvCxnSpPr>
              <a:cxnSpLocks/>
            </p:cNvCxnSpPr>
            <p:nvPr/>
          </p:nvCxnSpPr>
          <p:spPr bwMode="auto">
            <a:xfrm flipV="1">
              <a:off x="1463340" y="5088194"/>
              <a:ext cx="0" cy="353961"/>
            </a:xfrm>
            <a:prstGeom prst="straightConnector1">
              <a:avLst/>
            </a:prstGeom>
            <a:solidFill>
              <a:schemeClr val="accent1"/>
            </a:solidFill>
            <a:ln w="38100" cap="flat" cmpd="sng" algn="ctr">
              <a:solidFill>
                <a:schemeClr val="tx1"/>
              </a:solidFill>
              <a:prstDash val="solid"/>
              <a:round/>
              <a:headEnd type="none" w="med" len="med"/>
              <a:tailEnd type="triangle"/>
            </a:ln>
            <a:effectLst/>
          </p:spPr>
        </p:cxnSp>
        <p:cxnSp>
          <p:nvCxnSpPr>
            <p:cNvPr id="19" name="Straight Arrow Connector 18">
              <a:extLst>
                <a:ext uri="{FF2B5EF4-FFF2-40B4-BE49-F238E27FC236}">
                  <a16:creationId xmlns:a16="http://schemas.microsoft.com/office/drawing/2014/main" id="{AB651D52-F2D4-9F4F-BCA5-5BA4F2D220D2}"/>
                </a:ext>
              </a:extLst>
            </p:cNvPr>
            <p:cNvCxnSpPr>
              <a:cxnSpLocks/>
            </p:cNvCxnSpPr>
            <p:nvPr/>
          </p:nvCxnSpPr>
          <p:spPr bwMode="auto">
            <a:xfrm flipV="1">
              <a:off x="634180" y="4465677"/>
              <a:ext cx="0" cy="432000"/>
            </a:xfrm>
            <a:prstGeom prst="straightConnector1">
              <a:avLst/>
            </a:prstGeom>
            <a:solidFill>
              <a:schemeClr val="accent1"/>
            </a:solidFill>
            <a:ln w="38100" cap="flat" cmpd="sng" algn="ctr">
              <a:solidFill>
                <a:schemeClr val="tx1"/>
              </a:solidFill>
              <a:prstDash val="solid"/>
              <a:round/>
              <a:headEnd type="none" w="med" len="med"/>
              <a:tailEnd type="triangle"/>
            </a:ln>
            <a:effectLst/>
          </p:spPr>
        </p:cxnSp>
        <p:cxnSp>
          <p:nvCxnSpPr>
            <p:cNvPr id="20" name="Straight Arrow Connector 19">
              <a:extLst>
                <a:ext uri="{FF2B5EF4-FFF2-40B4-BE49-F238E27FC236}">
                  <a16:creationId xmlns:a16="http://schemas.microsoft.com/office/drawing/2014/main" id="{D1D73FF7-4B9C-A14D-93BA-407CACF4C4AD}"/>
                </a:ext>
              </a:extLst>
            </p:cNvPr>
            <p:cNvCxnSpPr>
              <a:cxnSpLocks/>
            </p:cNvCxnSpPr>
            <p:nvPr/>
          </p:nvCxnSpPr>
          <p:spPr bwMode="auto">
            <a:xfrm flipV="1">
              <a:off x="895068" y="4465677"/>
              <a:ext cx="0" cy="432000"/>
            </a:xfrm>
            <a:prstGeom prst="straightConnector1">
              <a:avLst/>
            </a:prstGeom>
            <a:solidFill>
              <a:schemeClr val="accent1"/>
            </a:solidFill>
            <a:ln w="38100" cap="flat" cmpd="sng" algn="ctr">
              <a:solidFill>
                <a:schemeClr val="tx1"/>
              </a:solidFill>
              <a:prstDash val="solid"/>
              <a:round/>
              <a:headEnd type="none" w="med" len="med"/>
              <a:tailEnd type="triangle"/>
            </a:ln>
            <a:effectLst/>
          </p:spPr>
        </p:cxnSp>
        <p:cxnSp>
          <p:nvCxnSpPr>
            <p:cNvPr id="21" name="Straight Arrow Connector 20">
              <a:extLst>
                <a:ext uri="{FF2B5EF4-FFF2-40B4-BE49-F238E27FC236}">
                  <a16:creationId xmlns:a16="http://schemas.microsoft.com/office/drawing/2014/main" id="{2B9361E6-2244-3348-9B40-8BA867211767}"/>
                </a:ext>
              </a:extLst>
            </p:cNvPr>
            <p:cNvCxnSpPr>
              <a:cxnSpLocks/>
            </p:cNvCxnSpPr>
            <p:nvPr/>
          </p:nvCxnSpPr>
          <p:spPr bwMode="auto">
            <a:xfrm flipV="1">
              <a:off x="1186953" y="4465677"/>
              <a:ext cx="0" cy="432000"/>
            </a:xfrm>
            <a:prstGeom prst="straightConnector1">
              <a:avLst/>
            </a:prstGeom>
            <a:solidFill>
              <a:schemeClr val="accent1"/>
            </a:solidFill>
            <a:ln w="38100" cap="flat" cmpd="sng" algn="ctr">
              <a:solidFill>
                <a:schemeClr val="tx1"/>
              </a:solidFill>
              <a:prstDash val="solid"/>
              <a:round/>
              <a:headEnd type="none" w="med" len="med"/>
              <a:tailEnd type="triangle"/>
            </a:ln>
            <a:effectLst/>
          </p:spPr>
        </p:cxnSp>
        <p:cxnSp>
          <p:nvCxnSpPr>
            <p:cNvPr id="22" name="Straight Arrow Connector 21">
              <a:extLst>
                <a:ext uri="{FF2B5EF4-FFF2-40B4-BE49-F238E27FC236}">
                  <a16:creationId xmlns:a16="http://schemas.microsoft.com/office/drawing/2014/main" id="{F5FCF1DE-7973-DC44-A136-0C8ABDB2C595}"/>
                </a:ext>
              </a:extLst>
            </p:cNvPr>
            <p:cNvCxnSpPr>
              <a:cxnSpLocks/>
            </p:cNvCxnSpPr>
            <p:nvPr/>
          </p:nvCxnSpPr>
          <p:spPr bwMode="auto">
            <a:xfrm flipV="1">
              <a:off x="1463340" y="4465677"/>
              <a:ext cx="0" cy="432000"/>
            </a:xfrm>
            <a:prstGeom prst="straightConnector1">
              <a:avLst/>
            </a:prstGeom>
            <a:solidFill>
              <a:schemeClr val="accent1"/>
            </a:solidFill>
            <a:ln w="38100" cap="flat" cmpd="sng" algn="ctr">
              <a:solidFill>
                <a:schemeClr val="tx1"/>
              </a:solidFill>
              <a:prstDash val="solid"/>
              <a:round/>
              <a:headEnd type="none" w="med" len="med"/>
              <a:tailEnd type="triangle"/>
            </a:ln>
            <a:effectLst/>
          </p:spPr>
        </p:cxnSp>
        <p:cxnSp>
          <p:nvCxnSpPr>
            <p:cNvPr id="23" name="Straight Arrow Connector 22">
              <a:extLst>
                <a:ext uri="{FF2B5EF4-FFF2-40B4-BE49-F238E27FC236}">
                  <a16:creationId xmlns:a16="http://schemas.microsoft.com/office/drawing/2014/main" id="{57D37CE4-2FBD-DA49-93D6-628631FFD10F}"/>
                </a:ext>
              </a:extLst>
            </p:cNvPr>
            <p:cNvCxnSpPr>
              <a:cxnSpLocks/>
            </p:cNvCxnSpPr>
            <p:nvPr/>
          </p:nvCxnSpPr>
          <p:spPr bwMode="auto">
            <a:xfrm flipV="1">
              <a:off x="634180" y="3679136"/>
              <a:ext cx="0" cy="576000"/>
            </a:xfrm>
            <a:prstGeom prst="straightConnector1">
              <a:avLst/>
            </a:prstGeom>
            <a:solidFill>
              <a:schemeClr val="accent1"/>
            </a:solidFill>
            <a:ln w="38100" cap="flat" cmpd="sng" algn="ctr">
              <a:solidFill>
                <a:schemeClr val="tx1"/>
              </a:solidFill>
              <a:prstDash val="solid"/>
              <a:round/>
              <a:headEnd type="none" w="med" len="med"/>
              <a:tailEnd type="triangle"/>
            </a:ln>
            <a:effectLst/>
          </p:spPr>
        </p:cxnSp>
        <p:cxnSp>
          <p:nvCxnSpPr>
            <p:cNvPr id="24" name="Straight Arrow Connector 23">
              <a:extLst>
                <a:ext uri="{FF2B5EF4-FFF2-40B4-BE49-F238E27FC236}">
                  <a16:creationId xmlns:a16="http://schemas.microsoft.com/office/drawing/2014/main" id="{7A46452F-3723-964B-9F39-A8DA9F2E943F}"/>
                </a:ext>
              </a:extLst>
            </p:cNvPr>
            <p:cNvCxnSpPr>
              <a:cxnSpLocks/>
            </p:cNvCxnSpPr>
            <p:nvPr/>
          </p:nvCxnSpPr>
          <p:spPr bwMode="auto">
            <a:xfrm flipV="1">
              <a:off x="895068" y="3679136"/>
              <a:ext cx="0" cy="576000"/>
            </a:xfrm>
            <a:prstGeom prst="straightConnector1">
              <a:avLst/>
            </a:prstGeom>
            <a:solidFill>
              <a:schemeClr val="accent1"/>
            </a:solidFill>
            <a:ln w="38100" cap="flat" cmpd="sng" algn="ctr">
              <a:solidFill>
                <a:schemeClr val="tx1"/>
              </a:solidFill>
              <a:prstDash val="solid"/>
              <a:round/>
              <a:headEnd type="none" w="med" len="med"/>
              <a:tailEnd type="triangle"/>
            </a:ln>
            <a:effectLst/>
          </p:spPr>
        </p:cxnSp>
        <p:cxnSp>
          <p:nvCxnSpPr>
            <p:cNvPr id="25" name="Straight Arrow Connector 24">
              <a:extLst>
                <a:ext uri="{FF2B5EF4-FFF2-40B4-BE49-F238E27FC236}">
                  <a16:creationId xmlns:a16="http://schemas.microsoft.com/office/drawing/2014/main" id="{C43F1646-DFEF-C84F-8621-641C072D726B}"/>
                </a:ext>
              </a:extLst>
            </p:cNvPr>
            <p:cNvCxnSpPr>
              <a:cxnSpLocks/>
            </p:cNvCxnSpPr>
            <p:nvPr/>
          </p:nvCxnSpPr>
          <p:spPr bwMode="auto">
            <a:xfrm flipV="1">
              <a:off x="1186953" y="3679136"/>
              <a:ext cx="0" cy="576000"/>
            </a:xfrm>
            <a:prstGeom prst="straightConnector1">
              <a:avLst/>
            </a:prstGeom>
            <a:solidFill>
              <a:schemeClr val="accent1"/>
            </a:solidFill>
            <a:ln w="38100" cap="flat" cmpd="sng" algn="ctr">
              <a:solidFill>
                <a:schemeClr val="tx1"/>
              </a:solidFill>
              <a:prstDash val="solid"/>
              <a:round/>
              <a:headEnd type="none" w="med" len="med"/>
              <a:tailEnd type="triangle"/>
            </a:ln>
            <a:effectLst/>
          </p:spPr>
        </p:cxnSp>
        <p:cxnSp>
          <p:nvCxnSpPr>
            <p:cNvPr id="26" name="Straight Arrow Connector 25">
              <a:extLst>
                <a:ext uri="{FF2B5EF4-FFF2-40B4-BE49-F238E27FC236}">
                  <a16:creationId xmlns:a16="http://schemas.microsoft.com/office/drawing/2014/main" id="{54AE0A6F-5623-9D4C-85E2-15B6D133A56C}"/>
                </a:ext>
              </a:extLst>
            </p:cNvPr>
            <p:cNvCxnSpPr>
              <a:cxnSpLocks/>
            </p:cNvCxnSpPr>
            <p:nvPr/>
          </p:nvCxnSpPr>
          <p:spPr bwMode="auto">
            <a:xfrm flipV="1">
              <a:off x="1463340" y="3679136"/>
              <a:ext cx="0" cy="576000"/>
            </a:xfrm>
            <a:prstGeom prst="straightConnector1">
              <a:avLst/>
            </a:prstGeom>
            <a:solidFill>
              <a:schemeClr val="accent1"/>
            </a:solidFill>
            <a:ln w="38100" cap="flat" cmpd="sng" algn="ctr">
              <a:solidFill>
                <a:schemeClr val="tx1"/>
              </a:solidFill>
              <a:prstDash val="solid"/>
              <a:round/>
              <a:headEnd type="none" w="med" len="med"/>
              <a:tailEnd type="triangle"/>
            </a:ln>
            <a:effectLst/>
          </p:spPr>
        </p:cxnSp>
        <p:cxnSp>
          <p:nvCxnSpPr>
            <p:cNvPr id="29" name="Straight Arrow Connector 28">
              <a:extLst>
                <a:ext uri="{FF2B5EF4-FFF2-40B4-BE49-F238E27FC236}">
                  <a16:creationId xmlns:a16="http://schemas.microsoft.com/office/drawing/2014/main" id="{276104DD-FBD9-DD44-979A-05527814E913}"/>
                </a:ext>
              </a:extLst>
            </p:cNvPr>
            <p:cNvCxnSpPr>
              <a:cxnSpLocks/>
            </p:cNvCxnSpPr>
            <p:nvPr/>
          </p:nvCxnSpPr>
          <p:spPr bwMode="auto">
            <a:xfrm flipV="1">
              <a:off x="634180" y="2853000"/>
              <a:ext cx="0" cy="720000"/>
            </a:xfrm>
            <a:prstGeom prst="straightConnector1">
              <a:avLst/>
            </a:prstGeom>
            <a:solidFill>
              <a:schemeClr val="accent1"/>
            </a:solidFill>
            <a:ln w="38100" cap="flat" cmpd="sng" algn="ctr">
              <a:solidFill>
                <a:schemeClr val="tx1"/>
              </a:solidFill>
              <a:prstDash val="solid"/>
              <a:round/>
              <a:headEnd type="none" w="med" len="med"/>
              <a:tailEnd type="triangle"/>
            </a:ln>
            <a:effectLst/>
          </p:spPr>
        </p:cxnSp>
        <p:cxnSp>
          <p:nvCxnSpPr>
            <p:cNvPr id="31" name="Straight Arrow Connector 30">
              <a:extLst>
                <a:ext uri="{FF2B5EF4-FFF2-40B4-BE49-F238E27FC236}">
                  <a16:creationId xmlns:a16="http://schemas.microsoft.com/office/drawing/2014/main" id="{6FB8EBB6-5228-AD49-B21E-2F428A613816}"/>
                </a:ext>
              </a:extLst>
            </p:cNvPr>
            <p:cNvCxnSpPr>
              <a:cxnSpLocks/>
            </p:cNvCxnSpPr>
            <p:nvPr/>
          </p:nvCxnSpPr>
          <p:spPr bwMode="auto">
            <a:xfrm flipV="1">
              <a:off x="895068" y="2853000"/>
              <a:ext cx="0" cy="720000"/>
            </a:xfrm>
            <a:prstGeom prst="straightConnector1">
              <a:avLst/>
            </a:prstGeom>
            <a:solidFill>
              <a:schemeClr val="accent1"/>
            </a:solidFill>
            <a:ln w="38100" cap="flat" cmpd="sng" algn="ctr">
              <a:solidFill>
                <a:schemeClr val="tx1"/>
              </a:solidFill>
              <a:prstDash val="solid"/>
              <a:round/>
              <a:headEnd type="none" w="med" len="med"/>
              <a:tailEnd type="triangle"/>
            </a:ln>
            <a:effectLst/>
          </p:spPr>
        </p:cxnSp>
        <p:cxnSp>
          <p:nvCxnSpPr>
            <p:cNvPr id="32" name="Straight Arrow Connector 31">
              <a:extLst>
                <a:ext uri="{FF2B5EF4-FFF2-40B4-BE49-F238E27FC236}">
                  <a16:creationId xmlns:a16="http://schemas.microsoft.com/office/drawing/2014/main" id="{E8D05A7D-3D99-B24C-9773-39F5A7EAE6C9}"/>
                </a:ext>
              </a:extLst>
            </p:cNvPr>
            <p:cNvCxnSpPr>
              <a:cxnSpLocks/>
            </p:cNvCxnSpPr>
            <p:nvPr/>
          </p:nvCxnSpPr>
          <p:spPr bwMode="auto">
            <a:xfrm flipV="1">
              <a:off x="1186953" y="2853000"/>
              <a:ext cx="0" cy="720000"/>
            </a:xfrm>
            <a:prstGeom prst="straightConnector1">
              <a:avLst/>
            </a:prstGeom>
            <a:solidFill>
              <a:schemeClr val="accent1"/>
            </a:solidFill>
            <a:ln w="38100" cap="flat" cmpd="sng" algn="ctr">
              <a:solidFill>
                <a:schemeClr val="tx1"/>
              </a:solidFill>
              <a:prstDash val="solid"/>
              <a:round/>
              <a:headEnd type="none" w="med" len="med"/>
              <a:tailEnd type="triangle"/>
            </a:ln>
            <a:effectLst/>
          </p:spPr>
        </p:cxnSp>
        <p:cxnSp>
          <p:nvCxnSpPr>
            <p:cNvPr id="33" name="Straight Arrow Connector 32">
              <a:extLst>
                <a:ext uri="{FF2B5EF4-FFF2-40B4-BE49-F238E27FC236}">
                  <a16:creationId xmlns:a16="http://schemas.microsoft.com/office/drawing/2014/main" id="{A20F67F9-97A9-A346-92E8-748223283107}"/>
                </a:ext>
              </a:extLst>
            </p:cNvPr>
            <p:cNvCxnSpPr>
              <a:cxnSpLocks/>
            </p:cNvCxnSpPr>
            <p:nvPr/>
          </p:nvCxnSpPr>
          <p:spPr bwMode="auto">
            <a:xfrm flipV="1">
              <a:off x="1463340" y="2853000"/>
              <a:ext cx="0" cy="720000"/>
            </a:xfrm>
            <a:prstGeom prst="straightConnector1">
              <a:avLst/>
            </a:prstGeom>
            <a:solidFill>
              <a:schemeClr val="accent1"/>
            </a:solidFill>
            <a:ln w="38100" cap="flat" cmpd="sng" algn="ctr">
              <a:solidFill>
                <a:schemeClr val="tx1"/>
              </a:solidFill>
              <a:prstDash val="solid"/>
              <a:round/>
              <a:headEnd type="none" w="med" len="med"/>
              <a:tailEnd type="triangle"/>
            </a:ln>
            <a:effectLst/>
          </p:spPr>
        </p:cxnSp>
        <p:cxnSp>
          <p:nvCxnSpPr>
            <p:cNvPr id="34" name="Straight Arrow Connector 33">
              <a:extLst>
                <a:ext uri="{FF2B5EF4-FFF2-40B4-BE49-F238E27FC236}">
                  <a16:creationId xmlns:a16="http://schemas.microsoft.com/office/drawing/2014/main" id="{462C85D9-B90C-6C44-B373-8DB323ED8C7D}"/>
                </a:ext>
              </a:extLst>
            </p:cNvPr>
            <p:cNvCxnSpPr>
              <a:cxnSpLocks/>
            </p:cNvCxnSpPr>
            <p:nvPr/>
          </p:nvCxnSpPr>
          <p:spPr bwMode="auto">
            <a:xfrm flipV="1">
              <a:off x="625180" y="2049230"/>
              <a:ext cx="0" cy="576000"/>
            </a:xfrm>
            <a:prstGeom prst="straightConnector1">
              <a:avLst/>
            </a:prstGeom>
            <a:solidFill>
              <a:schemeClr val="accent1"/>
            </a:solidFill>
            <a:ln w="38100" cap="flat" cmpd="sng" algn="ctr">
              <a:solidFill>
                <a:schemeClr val="tx1"/>
              </a:solidFill>
              <a:prstDash val="solid"/>
              <a:round/>
              <a:headEnd type="none" w="med" len="med"/>
              <a:tailEnd type="triangle"/>
            </a:ln>
            <a:effectLst/>
          </p:spPr>
        </p:cxnSp>
        <p:cxnSp>
          <p:nvCxnSpPr>
            <p:cNvPr id="35" name="Straight Arrow Connector 34">
              <a:extLst>
                <a:ext uri="{FF2B5EF4-FFF2-40B4-BE49-F238E27FC236}">
                  <a16:creationId xmlns:a16="http://schemas.microsoft.com/office/drawing/2014/main" id="{F33DC195-0957-7D40-96AE-CCC7C11F344F}"/>
                </a:ext>
              </a:extLst>
            </p:cNvPr>
            <p:cNvCxnSpPr>
              <a:cxnSpLocks/>
            </p:cNvCxnSpPr>
            <p:nvPr/>
          </p:nvCxnSpPr>
          <p:spPr bwMode="auto">
            <a:xfrm flipV="1">
              <a:off x="886068" y="2049230"/>
              <a:ext cx="0" cy="576000"/>
            </a:xfrm>
            <a:prstGeom prst="straightConnector1">
              <a:avLst/>
            </a:prstGeom>
            <a:solidFill>
              <a:schemeClr val="accent1"/>
            </a:solidFill>
            <a:ln w="38100" cap="flat" cmpd="sng" algn="ctr">
              <a:solidFill>
                <a:schemeClr val="tx1"/>
              </a:solidFill>
              <a:prstDash val="solid"/>
              <a:round/>
              <a:headEnd type="none" w="med" len="med"/>
              <a:tailEnd type="triangle"/>
            </a:ln>
            <a:effectLst/>
          </p:spPr>
        </p:cxnSp>
        <p:cxnSp>
          <p:nvCxnSpPr>
            <p:cNvPr id="36" name="Straight Arrow Connector 35">
              <a:extLst>
                <a:ext uri="{FF2B5EF4-FFF2-40B4-BE49-F238E27FC236}">
                  <a16:creationId xmlns:a16="http://schemas.microsoft.com/office/drawing/2014/main" id="{B7AA52CB-7FAF-6147-875B-67ECDF95CABB}"/>
                </a:ext>
              </a:extLst>
            </p:cNvPr>
            <p:cNvCxnSpPr>
              <a:cxnSpLocks/>
            </p:cNvCxnSpPr>
            <p:nvPr/>
          </p:nvCxnSpPr>
          <p:spPr bwMode="auto">
            <a:xfrm flipV="1">
              <a:off x="1177953" y="2049230"/>
              <a:ext cx="0" cy="576000"/>
            </a:xfrm>
            <a:prstGeom prst="straightConnector1">
              <a:avLst/>
            </a:prstGeom>
            <a:solidFill>
              <a:schemeClr val="accent1"/>
            </a:solidFill>
            <a:ln w="38100" cap="flat" cmpd="sng" algn="ctr">
              <a:solidFill>
                <a:schemeClr val="tx1"/>
              </a:solidFill>
              <a:prstDash val="solid"/>
              <a:round/>
              <a:headEnd type="none" w="med" len="med"/>
              <a:tailEnd type="triangle"/>
            </a:ln>
            <a:effectLst/>
          </p:spPr>
        </p:cxnSp>
        <p:cxnSp>
          <p:nvCxnSpPr>
            <p:cNvPr id="37" name="Straight Arrow Connector 36">
              <a:extLst>
                <a:ext uri="{FF2B5EF4-FFF2-40B4-BE49-F238E27FC236}">
                  <a16:creationId xmlns:a16="http://schemas.microsoft.com/office/drawing/2014/main" id="{B0C9C5D5-F9FA-7344-8296-8D891207573B}"/>
                </a:ext>
              </a:extLst>
            </p:cNvPr>
            <p:cNvCxnSpPr>
              <a:cxnSpLocks/>
            </p:cNvCxnSpPr>
            <p:nvPr/>
          </p:nvCxnSpPr>
          <p:spPr bwMode="auto">
            <a:xfrm flipV="1">
              <a:off x="1454340" y="2049230"/>
              <a:ext cx="0" cy="576000"/>
            </a:xfrm>
            <a:prstGeom prst="straightConnector1">
              <a:avLst/>
            </a:prstGeom>
            <a:solidFill>
              <a:schemeClr val="accent1"/>
            </a:solidFill>
            <a:ln w="38100" cap="flat" cmpd="sng" algn="ctr">
              <a:solidFill>
                <a:schemeClr val="tx1"/>
              </a:solidFill>
              <a:prstDash val="solid"/>
              <a:round/>
              <a:headEnd type="none" w="med" len="med"/>
              <a:tailEnd type="triangle"/>
            </a:ln>
            <a:effectLst/>
          </p:spPr>
        </p:cxnSp>
        <p:cxnSp>
          <p:nvCxnSpPr>
            <p:cNvPr id="38" name="Straight Arrow Connector 37">
              <a:extLst>
                <a:ext uri="{FF2B5EF4-FFF2-40B4-BE49-F238E27FC236}">
                  <a16:creationId xmlns:a16="http://schemas.microsoft.com/office/drawing/2014/main" id="{F626A3F3-69D5-DE40-A073-9EA0A6540473}"/>
                </a:ext>
              </a:extLst>
            </p:cNvPr>
            <p:cNvCxnSpPr>
              <a:cxnSpLocks/>
            </p:cNvCxnSpPr>
            <p:nvPr/>
          </p:nvCxnSpPr>
          <p:spPr bwMode="auto">
            <a:xfrm flipV="1">
              <a:off x="613598" y="1462033"/>
              <a:ext cx="0" cy="432000"/>
            </a:xfrm>
            <a:prstGeom prst="straightConnector1">
              <a:avLst/>
            </a:prstGeom>
            <a:solidFill>
              <a:schemeClr val="accent1"/>
            </a:solidFill>
            <a:ln w="38100" cap="flat" cmpd="sng" algn="ctr">
              <a:solidFill>
                <a:schemeClr val="tx1"/>
              </a:solidFill>
              <a:prstDash val="solid"/>
              <a:round/>
              <a:headEnd type="none" w="med" len="med"/>
              <a:tailEnd type="triangle"/>
            </a:ln>
            <a:effectLst/>
          </p:spPr>
        </p:cxnSp>
        <p:cxnSp>
          <p:nvCxnSpPr>
            <p:cNvPr id="39" name="Straight Arrow Connector 38">
              <a:extLst>
                <a:ext uri="{FF2B5EF4-FFF2-40B4-BE49-F238E27FC236}">
                  <a16:creationId xmlns:a16="http://schemas.microsoft.com/office/drawing/2014/main" id="{F485771E-3F38-3F4E-81AB-7DDDD52F51E3}"/>
                </a:ext>
              </a:extLst>
            </p:cNvPr>
            <p:cNvCxnSpPr>
              <a:cxnSpLocks/>
            </p:cNvCxnSpPr>
            <p:nvPr/>
          </p:nvCxnSpPr>
          <p:spPr bwMode="auto">
            <a:xfrm flipV="1">
              <a:off x="874486" y="1462033"/>
              <a:ext cx="0" cy="432000"/>
            </a:xfrm>
            <a:prstGeom prst="straightConnector1">
              <a:avLst/>
            </a:prstGeom>
            <a:solidFill>
              <a:schemeClr val="accent1"/>
            </a:solidFill>
            <a:ln w="38100" cap="flat" cmpd="sng" algn="ctr">
              <a:solidFill>
                <a:schemeClr val="tx1"/>
              </a:solidFill>
              <a:prstDash val="solid"/>
              <a:round/>
              <a:headEnd type="none" w="med" len="med"/>
              <a:tailEnd type="triangle"/>
            </a:ln>
            <a:effectLst/>
          </p:spPr>
        </p:cxnSp>
        <p:cxnSp>
          <p:nvCxnSpPr>
            <p:cNvPr id="40" name="Straight Arrow Connector 39">
              <a:extLst>
                <a:ext uri="{FF2B5EF4-FFF2-40B4-BE49-F238E27FC236}">
                  <a16:creationId xmlns:a16="http://schemas.microsoft.com/office/drawing/2014/main" id="{E371E135-EFBB-D644-A645-BA6A5DD57EF2}"/>
                </a:ext>
              </a:extLst>
            </p:cNvPr>
            <p:cNvCxnSpPr>
              <a:cxnSpLocks/>
            </p:cNvCxnSpPr>
            <p:nvPr/>
          </p:nvCxnSpPr>
          <p:spPr bwMode="auto">
            <a:xfrm flipV="1">
              <a:off x="1166371" y="1462033"/>
              <a:ext cx="0" cy="432000"/>
            </a:xfrm>
            <a:prstGeom prst="straightConnector1">
              <a:avLst/>
            </a:prstGeom>
            <a:solidFill>
              <a:schemeClr val="accent1"/>
            </a:solidFill>
            <a:ln w="38100" cap="flat" cmpd="sng" algn="ctr">
              <a:solidFill>
                <a:schemeClr val="tx1"/>
              </a:solidFill>
              <a:prstDash val="solid"/>
              <a:round/>
              <a:headEnd type="none" w="med" len="med"/>
              <a:tailEnd type="triangle"/>
            </a:ln>
            <a:effectLst/>
          </p:spPr>
        </p:cxnSp>
        <p:cxnSp>
          <p:nvCxnSpPr>
            <p:cNvPr id="42" name="Straight Arrow Connector 41">
              <a:extLst>
                <a:ext uri="{FF2B5EF4-FFF2-40B4-BE49-F238E27FC236}">
                  <a16:creationId xmlns:a16="http://schemas.microsoft.com/office/drawing/2014/main" id="{CEC87ADC-05AD-674F-B3CC-1AE9D6934B5B}"/>
                </a:ext>
              </a:extLst>
            </p:cNvPr>
            <p:cNvCxnSpPr>
              <a:cxnSpLocks/>
            </p:cNvCxnSpPr>
            <p:nvPr/>
          </p:nvCxnSpPr>
          <p:spPr bwMode="auto">
            <a:xfrm flipV="1">
              <a:off x="1442758" y="1462033"/>
              <a:ext cx="0" cy="432000"/>
            </a:xfrm>
            <a:prstGeom prst="straightConnector1">
              <a:avLst/>
            </a:prstGeom>
            <a:solidFill>
              <a:schemeClr val="accent1"/>
            </a:solidFill>
            <a:ln w="38100" cap="flat" cmpd="sng" algn="ctr">
              <a:solidFill>
                <a:schemeClr val="tx1"/>
              </a:solidFill>
              <a:prstDash val="solid"/>
              <a:round/>
              <a:headEnd type="none" w="med" len="med"/>
              <a:tailEnd type="triangle"/>
            </a:ln>
            <a:effectLst/>
          </p:spPr>
        </p:cxnSp>
        <p:cxnSp>
          <p:nvCxnSpPr>
            <p:cNvPr id="43" name="Straight Arrow Connector 42">
              <a:extLst>
                <a:ext uri="{FF2B5EF4-FFF2-40B4-BE49-F238E27FC236}">
                  <a16:creationId xmlns:a16="http://schemas.microsoft.com/office/drawing/2014/main" id="{C2170016-46A0-6240-88EC-1D4E14CF10B5}"/>
                </a:ext>
              </a:extLst>
            </p:cNvPr>
            <p:cNvCxnSpPr>
              <a:cxnSpLocks/>
            </p:cNvCxnSpPr>
            <p:nvPr/>
          </p:nvCxnSpPr>
          <p:spPr bwMode="auto">
            <a:xfrm flipV="1">
              <a:off x="634180" y="916567"/>
              <a:ext cx="0" cy="353961"/>
            </a:xfrm>
            <a:prstGeom prst="straightConnector1">
              <a:avLst/>
            </a:prstGeom>
            <a:solidFill>
              <a:schemeClr val="accent1"/>
            </a:solidFill>
            <a:ln w="38100" cap="flat" cmpd="sng" algn="ctr">
              <a:solidFill>
                <a:schemeClr val="tx1"/>
              </a:solidFill>
              <a:prstDash val="solid"/>
              <a:round/>
              <a:headEnd type="none" w="med" len="med"/>
              <a:tailEnd type="triangle"/>
            </a:ln>
            <a:effectLst/>
          </p:spPr>
        </p:cxnSp>
        <p:cxnSp>
          <p:nvCxnSpPr>
            <p:cNvPr id="44" name="Straight Arrow Connector 43">
              <a:extLst>
                <a:ext uri="{FF2B5EF4-FFF2-40B4-BE49-F238E27FC236}">
                  <a16:creationId xmlns:a16="http://schemas.microsoft.com/office/drawing/2014/main" id="{C7F21F8F-DD9B-664E-8BE8-3A58CEEA5EE6}"/>
                </a:ext>
              </a:extLst>
            </p:cNvPr>
            <p:cNvCxnSpPr>
              <a:cxnSpLocks/>
            </p:cNvCxnSpPr>
            <p:nvPr/>
          </p:nvCxnSpPr>
          <p:spPr bwMode="auto">
            <a:xfrm flipV="1">
              <a:off x="895068" y="916567"/>
              <a:ext cx="0" cy="353961"/>
            </a:xfrm>
            <a:prstGeom prst="straightConnector1">
              <a:avLst/>
            </a:prstGeom>
            <a:solidFill>
              <a:schemeClr val="accent1"/>
            </a:solidFill>
            <a:ln w="38100" cap="flat" cmpd="sng" algn="ctr">
              <a:solidFill>
                <a:schemeClr val="tx1"/>
              </a:solidFill>
              <a:prstDash val="solid"/>
              <a:round/>
              <a:headEnd type="none" w="med" len="med"/>
              <a:tailEnd type="triangle"/>
            </a:ln>
            <a:effectLst/>
          </p:spPr>
        </p:cxnSp>
        <p:cxnSp>
          <p:nvCxnSpPr>
            <p:cNvPr id="45" name="Straight Arrow Connector 44">
              <a:extLst>
                <a:ext uri="{FF2B5EF4-FFF2-40B4-BE49-F238E27FC236}">
                  <a16:creationId xmlns:a16="http://schemas.microsoft.com/office/drawing/2014/main" id="{8EBAC9EE-0D73-C942-A5FA-88C101311451}"/>
                </a:ext>
              </a:extLst>
            </p:cNvPr>
            <p:cNvCxnSpPr>
              <a:cxnSpLocks/>
            </p:cNvCxnSpPr>
            <p:nvPr/>
          </p:nvCxnSpPr>
          <p:spPr bwMode="auto">
            <a:xfrm flipV="1">
              <a:off x="1186953" y="916567"/>
              <a:ext cx="0" cy="353961"/>
            </a:xfrm>
            <a:prstGeom prst="straightConnector1">
              <a:avLst/>
            </a:prstGeom>
            <a:solidFill>
              <a:schemeClr val="accent1"/>
            </a:solidFill>
            <a:ln w="38100" cap="flat" cmpd="sng" algn="ctr">
              <a:solidFill>
                <a:schemeClr val="tx1"/>
              </a:solidFill>
              <a:prstDash val="solid"/>
              <a:round/>
              <a:headEnd type="none" w="med" len="med"/>
              <a:tailEnd type="triangle"/>
            </a:ln>
            <a:effectLst/>
          </p:spPr>
        </p:cxnSp>
        <p:cxnSp>
          <p:nvCxnSpPr>
            <p:cNvPr id="46" name="Straight Arrow Connector 45">
              <a:extLst>
                <a:ext uri="{FF2B5EF4-FFF2-40B4-BE49-F238E27FC236}">
                  <a16:creationId xmlns:a16="http://schemas.microsoft.com/office/drawing/2014/main" id="{4330102E-0373-2E45-9D44-87A577EFBDCA}"/>
                </a:ext>
              </a:extLst>
            </p:cNvPr>
            <p:cNvCxnSpPr>
              <a:cxnSpLocks/>
            </p:cNvCxnSpPr>
            <p:nvPr/>
          </p:nvCxnSpPr>
          <p:spPr bwMode="auto">
            <a:xfrm flipV="1">
              <a:off x="1463340" y="916567"/>
              <a:ext cx="0" cy="353961"/>
            </a:xfrm>
            <a:prstGeom prst="straightConnector1">
              <a:avLst/>
            </a:prstGeom>
            <a:solidFill>
              <a:schemeClr val="accent1"/>
            </a:solidFill>
            <a:ln w="38100" cap="flat" cmpd="sng" algn="ctr">
              <a:solidFill>
                <a:schemeClr val="tx1"/>
              </a:solidFill>
              <a:prstDash val="solid"/>
              <a:round/>
              <a:headEnd type="none" w="med" len="med"/>
              <a:tailEnd type="triangle"/>
            </a:ln>
            <a:effectLst/>
          </p:spPr>
        </p:cxnSp>
      </p:grpSp>
      <p:sp>
        <p:nvSpPr>
          <p:cNvPr id="47" name="TextBox 46">
            <a:extLst>
              <a:ext uri="{FF2B5EF4-FFF2-40B4-BE49-F238E27FC236}">
                <a16:creationId xmlns:a16="http://schemas.microsoft.com/office/drawing/2014/main" id="{A81C06E6-D1A7-1A42-8C78-DAE8E1533366}"/>
              </a:ext>
            </a:extLst>
          </p:cNvPr>
          <p:cNvSpPr txBox="1"/>
          <p:nvPr/>
        </p:nvSpPr>
        <p:spPr>
          <a:xfrm>
            <a:off x="194986" y="5602740"/>
            <a:ext cx="3157553" cy="584775"/>
          </a:xfrm>
          <a:prstGeom prst="rect">
            <a:avLst/>
          </a:prstGeom>
          <a:noFill/>
        </p:spPr>
        <p:txBody>
          <a:bodyPr wrap="square" rtlCol="0">
            <a:spAutoFit/>
          </a:bodyPr>
          <a:lstStyle/>
          <a:p>
            <a:r>
              <a:rPr lang="en-US" sz="1600" dirty="0"/>
              <a:t>From </a:t>
            </a:r>
            <a:r>
              <a:rPr lang="en-US" sz="1600" dirty="0" err="1"/>
              <a:t>Fleish</a:t>
            </a:r>
            <a:r>
              <a:rPr lang="en-US" sz="1600" dirty="0"/>
              <a:t> – A student’s guide to Maxwell’s equations</a:t>
            </a:r>
          </a:p>
        </p:txBody>
      </p:sp>
      <p:grpSp>
        <p:nvGrpSpPr>
          <p:cNvPr id="74" name="Group 73">
            <a:extLst>
              <a:ext uri="{FF2B5EF4-FFF2-40B4-BE49-F238E27FC236}">
                <a16:creationId xmlns:a16="http://schemas.microsoft.com/office/drawing/2014/main" id="{F43015AB-C5E3-6F49-A945-B4833F6957EA}"/>
              </a:ext>
            </a:extLst>
          </p:cNvPr>
          <p:cNvGrpSpPr/>
          <p:nvPr/>
        </p:nvGrpSpPr>
        <p:grpSpPr>
          <a:xfrm>
            <a:off x="2129941" y="1122648"/>
            <a:ext cx="4170855" cy="4079983"/>
            <a:chOff x="1449406" y="1122648"/>
            <a:chExt cx="4170855" cy="4079983"/>
          </a:xfrm>
        </p:grpSpPr>
        <p:grpSp>
          <p:nvGrpSpPr>
            <p:cNvPr id="27" name="Group 26">
              <a:extLst>
                <a:ext uri="{FF2B5EF4-FFF2-40B4-BE49-F238E27FC236}">
                  <a16:creationId xmlns:a16="http://schemas.microsoft.com/office/drawing/2014/main" id="{9DD9F2DA-22EC-9043-B2E4-FE0142977CDF}"/>
                </a:ext>
              </a:extLst>
            </p:cNvPr>
            <p:cNvGrpSpPr/>
            <p:nvPr/>
          </p:nvGrpSpPr>
          <p:grpSpPr>
            <a:xfrm>
              <a:off x="1449406" y="1122648"/>
              <a:ext cx="4170855" cy="4079983"/>
              <a:chOff x="1810340" y="963061"/>
              <a:chExt cx="4170855" cy="4079983"/>
            </a:xfrm>
          </p:grpSpPr>
          <p:cxnSp>
            <p:nvCxnSpPr>
              <p:cNvPr id="48" name="Straight Arrow Connector 47">
                <a:extLst>
                  <a:ext uri="{FF2B5EF4-FFF2-40B4-BE49-F238E27FC236}">
                    <a16:creationId xmlns:a16="http://schemas.microsoft.com/office/drawing/2014/main" id="{D377FB6E-68B1-614B-95B8-BEB00E2E44C7}"/>
                  </a:ext>
                </a:extLst>
              </p:cNvPr>
              <p:cNvCxnSpPr>
                <a:cxnSpLocks/>
              </p:cNvCxnSpPr>
              <p:nvPr/>
            </p:nvCxnSpPr>
            <p:spPr bwMode="auto">
              <a:xfrm flipV="1">
                <a:off x="3932735" y="2638191"/>
                <a:ext cx="0" cy="353961"/>
              </a:xfrm>
              <a:prstGeom prst="straightConnector1">
                <a:avLst/>
              </a:prstGeom>
              <a:solidFill>
                <a:schemeClr val="accent1"/>
              </a:solidFill>
              <a:ln w="38100" cap="flat" cmpd="sng" algn="ctr">
                <a:solidFill>
                  <a:schemeClr val="tx1"/>
                </a:solidFill>
                <a:prstDash val="solid"/>
                <a:round/>
                <a:headEnd type="none" w="med" len="med"/>
                <a:tailEnd type="triangle"/>
              </a:ln>
              <a:effectLst/>
            </p:spPr>
          </p:cxnSp>
          <p:cxnSp>
            <p:nvCxnSpPr>
              <p:cNvPr id="49" name="Straight Arrow Connector 48">
                <a:extLst>
                  <a:ext uri="{FF2B5EF4-FFF2-40B4-BE49-F238E27FC236}">
                    <a16:creationId xmlns:a16="http://schemas.microsoft.com/office/drawing/2014/main" id="{DB2D0B49-3946-3747-AD97-AF3D407223BC}"/>
                  </a:ext>
                </a:extLst>
              </p:cNvPr>
              <p:cNvCxnSpPr>
                <a:cxnSpLocks/>
              </p:cNvCxnSpPr>
              <p:nvPr/>
            </p:nvCxnSpPr>
            <p:spPr bwMode="auto">
              <a:xfrm>
                <a:off x="3932735" y="3075039"/>
                <a:ext cx="0" cy="353961"/>
              </a:xfrm>
              <a:prstGeom prst="straightConnector1">
                <a:avLst/>
              </a:prstGeom>
              <a:solidFill>
                <a:schemeClr val="accent1"/>
              </a:solidFill>
              <a:ln w="38100" cap="flat" cmpd="sng" algn="ctr">
                <a:solidFill>
                  <a:schemeClr val="tx1"/>
                </a:solidFill>
                <a:prstDash val="solid"/>
                <a:round/>
                <a:headEnd type="none" w="med" len="med"/>
                <a:tailEnd type="triangle"/>
              </a:ln>
              <a:effectLst/>
            </p:spPr>
          </p:cxnSp>
          <p:cxnSp>
            <p:nvCxnSpPr>
              <p:cNvPr id="50" name="Straight Arrow Connector 49">
                <a:extLst>
                  <a:ext uri="{FF2B5EF4-FFF2-40B4-BE49-F238E27FC236}">
                    <a16:creationId xmlns:a16="http://schemas.microsoft.com/office/drawing/2014/main" id="{929B690F-4195-FC46-9773-1FDD27A7E195}"/>
                  </a:ext>
                </a:extLst>
              </p:cNvPr>
              <p:cNvCxnSpPr>
                <a:cxnSpLocks/>
              </p:cNvCxnSpPr>
              <p:nvPr/>
            </p:nvCxnSpPr>
            <p:spPr bwMode="auto">
              <a:xfrm rot="5400000" flipV="1">
                <a:off x="4182626" y="2856615"/>
                <a:ext cx="0" cy="353961"/>
              </a:xfrm>
              <a:prstGeom prst="straightConnector1">
                <a:avLst/>
              </a:prstGeom>
              <a:solidFill>
                <a:schemeClr val="accent1"/>
              </a:solidFill>
              <a:ln w="38100" cap="flat" cmpd="sng" algn="ctr">
                <a:solidFill>
                  <a:schemeClr val="tx1"/>
                </a:solidFill>
                <a:prstDash val="solid"/>
                <a:round/>
                <a:headEnd type="none" w="med" len="med"/>
                <a:tailEnd type="triangle"/>
              </a:ln>
              <a:effectLst/>
            </p:spPr>
          </p:cxnSp>
          <p:cxnSp>
            <p:nvCxnSpPr>
              <p:cNvPr id="51" name="Straight Arrow Connector 50">
                <a:extLst>
                  <a:ext uri="{FF2B5EF4-FFF2-40B4-BE49-F238E27FC236}">
                    <a16:creationId xmlns:a16="http://schemas.microsoft.com/office/drawing/2014/main" id="{DCD65BC8-FCBE-5348-9BFD-27F821EC17E6}"/>
                  </a:ext>
                </a:extLst>
              </p:cNvPr>
              <p:cNvCxnSpPr>
                <a:cxnSpLocks/>
              </p:cNvCxnSpPr>
              <p:nvPr/>
            </p:nvCxnSpPr>
            <p:spPr bwMode="auto">
              <a:xfrm rot="16200000" flipH="1" flipV="1">
                <a:off x="3713042" y="2856614"/>
                <a:ext cx="0" cy="353961"/>
              </a:xfrm>
              <a:prstGeom prst="straightConnector1">
                <a:avLst/>
              </a:prstGeom>
              <a:solidFill>
                <a:schemeClr val="accent1"/>
              </a:solidFill>
              <a:ln w="38100" cap="flat" cmpd="sng" algn="ctr">
                <a:solidFill>
                  <a:schemeClr val="tx1"/>
                </a:solidFill>
                <a:prstDash val="solid"/>
                <a:round/>
                <a:headEnd type="none" w="med" len="med"/>
                <a:tailEnd type="triangle"/>
              </a:ln>
              <a:effectLst/>
            </p:spPr>
          </p:cxnSp>
          <p:cxnSp>
            <p:nvCxnSpPr>
              <p:cNvPr id="52" name="Straight Arrow Connector 51">
                <a:extLst>
                  <a:ext uri="{FF2B5EF4-FFF2-40B4-BE49-F238E27FC236}">
                    <a16:creationId xmlns:a16="http://schemas.microsoft.com/office/drawing/2014/main" id="{C41C73FB-0442-6C42-A022-1DFB65C7A59B}"/>
                  </a:ext>
                </a:extLst>
              </p:cNvPr>
              <p:cNvCxnSpPr>
                <a:cxnSpLocks/>
              </p:cNvCxnSpPr>
              <p:nvPr/>
            </p:nvCxnSpPr>
            <p:spPr bwMode="auto">
              <a:xfrm rot="16200000" flipH="1" flipV="1">
                <a:off x="3081537" y="2673593"/>
                <a:ext cx="0" cy="720000"/>
              </a:xfrm>
              <a:prstGeom prst="straightConnector1">
                <a:avLst/>
              </a:prstGeom>
              <a:solidFill>
                <a:schemeClr val="accent1"/>
              </a:solidFill>
              <a:ln w="38100" cap="flat" cmpd="sng" algn="ctr">
                <a:solidFill>
                  <a:schemeClr val="tx1"/>
                </a:solidFill>
                <a:prstDash val="solid"/>
                <a:round/>
                <a:headEnd type="none" w="med" len="med"/>
                <a:tailEnd type="triangle"/>
              </a:ln>
              <a:effectLst/>
            </p:spPr>
          </p:cxnSp>
          <p:cxnSp>
            <p:nvCxnSpPr>
              <p:cNvPr id="53" name="Straight Arrow Connector 52">
                <a:extLst>
                  <a:ext uri="{FF2B5EF4-FFF2-40B4-BE49-F238E27FC236}">
                    <a16:creationId xmlns:a16="http://schemas.microsoft.com/office/drawing/2014/main" id="{DDEF0E18-13DF-564E-BCA7-809EDAA3F836}"/>
                  </a:ext>
                </a:extLst>
              </p:cNvPr>
              <p:cNvCxnSpPr>
                <a:cxnSpLocks/>
              </p:cNvCxnSpPr>
              <p:nvPr/>
            </p:nvCxnSpPr>
            <p:spPr bwMode="auto">
              <a:xfrm rot="16200000" flipH="1" flipV="1">
                <a:off x="2224340" y="2619592"/>
                <a:ext cx="0" cy="827999"/>
              </a:xfrm>
              <a:prstGeom prst="straightConnector1">
                <a:avLst/>
              </a:prstGeom>
              <a:solidFill>
                <a:schemeClr val="accent1"/>
              </a:solidFill>
              <a:ln w="38100" cap="flat" cmpd="sng" algn="ctr">
                <a:solidFill>
                  <a:schemeClr val="tx1"/>
                </a:solidFill>
                <a:prstDash val="solid"/>
                <a:round/>
                <a:headEnd type="none" w="med" len="med"/>
                <a:tailEnd type="triangle"/>
              </a:ln>
              <a:effectLst/>
            </p:spPr>
          </p:cxnSp>
          <p:cxnSp>
            <p:nvCxnSpPr>
              <p:cNvPr id="54" name="Straight Arrow Connector 53">
                <a:extLst>
                  <a:ext uri="{FF2B5EF4-FFF2-40B4-BE49-F238E27FC236}">
                    <a16:creationId xmlns:a16="http://schemas.microsoft.com/office/drawing/2014/main" id="{48E75ED0-4145-AC41-9DCF-0ED65B1F2FED}"/>
                  </a:ext>
                </a:extLst>
              </p:cNvPr>
              <p:cNvCxnSpPr>
                <a:cxnSpLocks/>
              </p:cNvCxnSpPr>
              <p:nvPr/>
            </p:nvCxnSpPr>
            <p:spPr bwMode="auto">
              <a:xfrm flipH="1" flipV="1">
                <a:off x="3923692" y="1878535"/>
                <a:ext cx="0" cy="720000"/>
              </a:xfrm>
              <a:prstGeom prst="straightConnector1">
                <a:avLst/>
              </a:prstGeom>
              <a:solidFill>
                <a:schemeClr val="accent1"/>
              </a:solidFill>
              <a:ln w="38100" cap="flat" cmpd="sng" algn="ctr">
                <a:solidFill>
                  <a:schemeClr val="tx1"/>
                </a:solidFill>
                <a:prstDash val="solid"/>
                <a:round/>
                <a:headEnd type="none" w="med" len="med"/>
                <a:tailEnd type="triangle"/>
              </a:ln>
              <a:effectLst/>
            </p:spPr>
          </p:cxnSp>
          <p:cxnSp>
            <p:nvCxnSpPr>
              <p:cNvPr id="55" name="Straight Arrow Connector 54">
                <a:extLst>
                  <a:ext uri="{FF2B5EF4-FFF2-40B4-BE49-F238E27FC236}">
                    <a16:creationId xmlns:a16="http://schemas.microsoft.com/office/drawing/2014/main" id="{88BDDFCC-E3D9-5441-B5C5-44930AC93CD5}"/>
                  </a:ext>
                </a:extLst>
              </p:cNvPr>
              <p:cNvCxnSpPr>
                <a:cxnSpLocks/>
              </p:cNvCxnSpPr>
              <p:nvPr/>
            </p:nvCxnSpPr>
            <p:spPr bwMode="auto">
              <a:xfrm rot="5400000" flipH="1" flipV="1">
                <a:off x="4750603" y="2662289"/>
                <a:ext cx="0" cy="720000"/>
              </a:xfrm>
              <a:prstGeom prst="straightConnector1">
                <a:avLst/>
              </a:prstGeom>
              <a:solidFill>
                <a:schemeClr val="accent1"/>
              </a:solidFill>
              <a:ln w="38100" cap="flat" cmpd="sng" algn="ctr">
                <a:solidFill>
                  <a:schemeClr val="tx1"/>
                </a:solidFill>
                <a:prstDash val="solid"/>
                <a:round/>
                <a:headEnd type="none" w="med" len="med"/>
                <a:tailEnd type="triangle"/>
              </a:ln>
              <a:effectLst/>
            </p:spPr>
          </p:cxnSp>
          <p:cxnSp>
            <p:nvCxnSpPr>
              <p:cNvPr id="56" name="Straight Arrow Connector 55">
                <a:extLst>
                  <a:ext uri="{FF2B5EF4-FFF2-40B4-BE49-F238E27FC236}">
                    <a16:creationId xmlns:a16="http://schemas.microsoft.com/office/drawing/2014/main" id="{DC9122F5-651C-A045-A6A1-8C27971363FA}"/>
                  </a:ext>
                </a:extLst>
              </p:cNvPr>
              <p:cNvCxnSpPr>
                <a:cxnSpLocks/>
              </p:cNvCxnSpPr>
              <p:nvPr/>
            </p:nvCxnSpPr>
            <p:spPr bwMode="auto">
              <a:xfrm rot="10800000" flipH="1" flipV="1">
                <a:off x="3932735" y="3465189"/>
                <a:ext cx="0" cy="720000"/>
              </a:xfrm>
              <a:prstGeom prst="straightConnector1">
                <a:avLst/>
              </a:prstGeom>
              <a:solidFill>
                <a:schemeClr val="accent1"/>
              </a:solidFill>
              <a:ln w="38100" cap="flat" cmpd="sng" algn="ctr">
                <a:solidFill>
                  <a:schemeClr val="tx1"/>
                </a:solidFill>
                <a:prstDash val="solid"/>
                <a:round/>
                <a:headEnd type="none" w="med" len="med"/>
                <a:tailEnd type="triangle"/>
              </a:ln>
              <a:effectLst/>
            </p:spPr>
          </p:cxnSp>
          <p:cxnSp>
            <p:nvCxnSpPr>
              <p:cNvPr id="57" name="Straight Arrow Connector 56">
                <a:extLst>
                  <a:ext uri="{FF2B5EF4-FFF2-40B4-BE49-F238E27FC236}">
                    <a16:creationId xmlns:a16="http://schemas.microsoft.com/office/drawing/2014/main" id="{42141FC3-6D15-3343-9E16-FA8DDB826A3B}"/>
                  </a:ext>
                </a:extLst>
              </p:cNvPr>
              <p:cNvCxnSpPr>
                <a:cxnSpLocks/>
              </p:cNvCxnSpPr>
              <p:nvPr/>
            </p:nvCxnSpPr>
            <p:spPr bwMode="auto">
              <a:xfrm flipH="1" flipV="1">
                <a:off x="3923692" y="963061"/>
                <a:ext cx="0" cy="827999"/>
              </a:xfrm>
              <a:prstGeom prst="straightConnector1">
                <a:avLst/>
              </a:prstGeom>
              <a:solidFill>
                <a:schemeClr val="accent1"/>
              </a:solidFill>
              <a:ln w="38100" cap="flat" cmpd="sng" algn="ctr">
                <a:solidFill>
                  <a:schemeClr val="tx1"/>
                </a:solidFill>
                <a:prstDash val="solid"/>
                <a:round/>
                <a:headEnd type="none" w="med" len="med"/>
                <a:tailEnd type="triangle"/>
              </a:ln>
              <a:effectLst/>
            </p:spPr>
          </p:cxnSp>
          <p:cxnSp>
            <p:nvCxnSpPr>
              <p:cNvPr id="58" name="Straight Arrow Connector 57">
                <a:extLst>
                  <a:ext uri="{FF2B5EF4-FFF2-40B4-BE49-F238E27FC236}">
                    <a16:creationId xmlns:a16="http://schemas.microsoft.com/office/drawing/2014/main" id="{15815D97-EAE8-2D4A-8471-B59F84310302}"/>
                  </a:ext>
                </a:extLst>
              </p:cNvPr>
              <p:cNvCxnSpPr>
                <a:cxnSpLocks/>
              </p:cNvCxnSpPr>
              <p:nvPr/>
            </p:nvCxnSpPr>
            <p:spPr bwMode="auto">
              <a:xfrm rot="10800000" flipH="1" flipV="1">
                <a:off x="3944312" y="4215045"/>
                <a:ext cx="0" cy="827999"/>
              </a:xfrm>
              <a:prstGeom prst="straightConnector1">
                <a:avLst/>
              </a:prstGeom>
              <a:solidFill>
                <a:schemeClr val="accent1"/>
              </a:solidFill>
              <a:ln w="38100" cap="flat" cmpd="sng" algn="ctr">
                <a:solidFill>
                  <a:schemeClr val="tx1"/>
                </a:solidFill>
                <a:prstDash val="solid"/>
                <a:round/>
                <a:headEnd type="none" w="med" len="med"/>
                <a:tailEnd type="triangle"/>
              </a:ln>
              <a:effectLst/>
            </p:spPr>
          </p:cxnSp>
          <p:cxnSp>
            <p:nvCxnSpPr>
              <p:cNvPr id="59" name="Straight Arrow Connector 58">
                <a:extLst>
                  <a:ext uri="{FF2B5EF4-FFF2-40B4-BE49-F238E27FC236}">
                    <a16:creationId xmlns:a16="http://schemas.microsoft.com/office/drawing/2014/main" id="{582AD47B-0396-E141-8A4F-898922A36A8C}"/>
                  </a:ext>
                </a:extLst>
              </p:cNvPr>
              <p:cNvCxnSpPr>
                <a:cxnSpLocks/>
              </p:cNvCxnSpPr>
              <p:nvPr/>
            </p:nvCxnSpPr>
            <p:spPr bwMode="auto">
              <a:xfrm rot="5400000" flipH="1" flipV="1">
                <a:off x="5567196" y="2603354"/>
                <a:ext cx="0" cy="827999"/>
              </a:xfrm>
              <a:prstGeom prst="straightConnector1">
                <a:avLst/>
              </a:prstGeom>
              <a:solidFill>
                <a:schemeClr val="accent1"/>
              </a:solidFill>
              <a:ln w="38100" cap="flat" cmpd="sng" algn="ctr">
                <a:solidFill>
                  <a:schemeClr val="tx1"/>
                </a:solidFill>
                <a:prstDash val="solid"/>
                <a:round/>
                <a:headEnd type="none" w="med" len="med"/>
                <a:tailEnd type="triangle"/>
              </a:ln>
              <a:effectLst/>
            </p:spPr>
          </p:cxnSp>
        </p:grpSp>
        <p:cxnSp>
          <p:nvCxnSpPr>
            <p:cNvPr id="62" name="Straight Arrow Connector 61">
              <a:extLst>
                <a:ext uri="{FF2B5EF4-FFF2-40B4-BE49-F238E27FC236}">
                  <a16:creationId xmlns:a16="http://schemas.microsoft.com/office/drawing/2014/main" id="{0FEB0F04-A358-7E48-8FF7-757877CE97E5}"/>
                </a:ext>
              </a:extLst>
            </p:cNvPr>
            <p:cNvCxnSpPr>
              <a:cxnSpLocks/>
            </p:cNvCxnSpPr>
            <p:nvPr/>
          </p:nvCxnSpPr>
          <p:spPr bwMode="auto">
            <a:xfrm rot="-2700000" flipV="1">
              <a:off x="3400763" y="2850467"/>
              <a:ext cx="0" cy="353961"/>
            </a:xfrm>
            <a:prstGeom prst="straightConnector1">
              <a:avLst/>
            </a:prstGeom>
            <a:solidFill>
              <a:schemeClr val="accent1"/>
            </a:solidFill>
            <a:ln w="38100" cap="flat" cmpd="sng" algn="ctr">
              <a:solidFill>
                <a:schemeClr val="tx1"/>
              </a:solidFill>
              <a:prstDash val="solid"/>
              <a:round/>
              <a:headEnd type="none" w="med" len="med"/>
              <a:tailEnd type="triangle"/>
            </a:ln>
            <a:effectLst/>
          </p:spPr>
        </p:cxnSp>
        <p:cxnSp>
          <p:nvCxnSpPr>
            <p:cNvPr id="63" name="Straight Arrow Connector 62">
              <a:extLst>
                <a:ext uri="{FF2B5EF4-FFF2-40B4-BE49-F238E27FC236}">
                  <a16:creationId xmlns:a16="http://schemas.microsoft.com/office/drawing/2014/main" id="{56F1551C-C19A-3B49-82B1-3442629AED1B}"/>
                </a:ext>
              </a:extLst>
            </p:cNvPr>
            <p:cNvCxnSpPr>
              <a:cxnSpLocks/>
            </p:cNvCxnSpPr>
            <p:nvPr/>
          </p:nvCxnSpPr>
          <p:spPr bwMode="auto">
            <a:xfrm rot="2700000" flipV="1">
              <a:off x="3766367" y="2848600"/>
              <a:ext cx="0" cy="353961"/>
            </a:xfrm>
            <a:prstGeom prst="straightConnector1">
              <a:avLst/>
            </a:prstGeom>
            <a:solidFill>
              <a:schemeClr val="accent1"/>
            </a:solidFill>
            <a:ln w="38100" cap="flat" cmpd="sng" algn="ctr">
              <a:solidFill>
                <a:schemeClr val="tx1"/>
              </a:solidFill>
              <a:prstDash val="solid"/>
              <a:round/>
              <a:headEnd type="none" w="med" len="med"/>
              <a:tailEnd type="triangle"/>
            </a:ln>
            <a:effectLst/>
          </p:spPr>
        </p:cxnSp>
        <p:cxnSp>
          <p:nvCxnSpPr>
            <p:cNvPr id="64" name="Straight Arrow Connector 63">
              <a:extLst>
                <a:ext uri="{FF2B5EF4-FFF2-40B4-BE49-F238E27FC236}">
                  <a16:creationId xmlns:a16="http://schemas.microsoft.com/office/drawing/2014/main" id="{1E2967ED-A4A8-C546-A77D-3A678AFECDF3}"/>
                </a:ext>
              </a:extLst>
            </p:cNvPr>
            <p:cNvCxnSpPr>
              <a:cxnSpLocks/>
            </p:cNvCxnSpPr>
            <p:nvPr/>
          </p:nvCxnSpPr>
          <p:spPr bwMode="auto">
            <a:xfrm rot="2700000">
              <a:off x="3413681" y="3173346"/>
              <a:ext cx="0" cy="353961"/>
            </a:xfrm>
            <a:prstGeom prst="straightConnector1">
              <a:avLst/>
            </a:prstGeom>
            <a:solidFill>
              <a:schemeClr val="accent1"/>
            </a:solidFill>
            <a:ln w="38100" cap="flat" cmpd="sng" algn="ctr">
              <a:solidFill>
                <a:schemeClr val="tx1"/>
              </a:solidFill>
              <a:prstDash val="solid"/>
              <a:round/>
              <a:headEnd type="none" w="med" len="med"/>
              <a:tailEnd type="triangle"/>
            </a:ln>
            <a:effectLst/>
          </p:spPr>
        </p:cxnSp>
        <p:cxnSp>
          <p:nvCxnSpPr>
            <p:cNvPr id="65" name="Straight Arrow Connector 64">
              <a:extLst>
                <a:ext uri="{FF2B5EF4-FFF2-40B4-BE49-F238E27FC236}">
                  <a16:creationId xmlns:a16="http://schemas.microsoft.com/office/drawing/2014/main" id="{ACE40AC6-F55B-F544-9E32-D5435DC1092B}"/>
                </a:ext>
              </a:extLst>
            </p:cNvPr>
            <p:cNvCxnSpPr>
              <a:cxnSpLocks/>
            </p:cNvCxnSpPr>
            <p:nvPr/>
          </p:nvCxnSpPr>
          <p:spPr bwMode="auto">
            <a:xfrm rot="18900000" flipH="1">
              <a:off x="3767557" y="3186262"/>
              <a:ext cx="0" cy="353961"/>
            </a:xfrm>
            <a:prstGeom prst="straightConnector1">
              <a:avLst/>
            </a:prstGeom>
            <a:solidFill>
              <a:schemeClr val="accent1"/>
            </a:solidFill>
            <a:ln w="38100" cap="flat" cmpd="sng" algn="ctr">
              <a:solidFill>
                <a:schemeClr val="tx1"/>
              </a:solidFill>
              <a:prstDash val="solid"/>
              <a:round/>
              <a:headEnd type="none" w="med" len="med"/>
              <a:tailEnd type="triangle"/>
            </a:ln>
            <a:effectLst/>
          </p:spPr>
        </p:cxnSp>
        <p:cxnSp>
          <p:nvCxnSpPr>
            <p:cNvPr id="66" name="Straight Arrow Connector 65">
              <a:extLst>
                <a:ext uri="{FF2B5EF4-FFF2-40B4-BE49-F238E27FC236}">
                  <a16:creationId xmlns:a16="http://schemas.microsoft.com/office/drawing/2014/main" id="{682DD0D9-345B-1F41-8C85-BF9D942532F0}"/>
                </a:ext>
              </a:extLst>
            </p:cNvPr>
            <p:cNvCxnSpPr>
              <a:cxnSpLocks/>
            </p:cNvCxnSpPr>
            <p:nvPr/>
          </p:nvCxnSpPr>
          <p:spPr bwMode="auto">
            <a:xfrm rot="-2700000" flipH="1" flipV="1">
              <a:off x="3007669" y="2253326"/>
              <a:ext cx="0" cy="720000"/>
            </a:xfrm>
            <a:prstGeom prst="straightConnector1">
              <a:avLst/>
            </a:prstGeom>
            <a:solidFill>
              <a:schemeClr val="accent1"/>
            </a:solidFill>
            <a:ln w="38100" cap="flat" cmpd="sng" algn="ctr">
              <a:solidFill>
                <a:schemeClr val="tx1"/>
              </a:solidFill>
              <a:prstDash val="solid"/>
              <a:round/>
              <a:headEnd type="none" w="med" len="med"/>
              <a:tailEnd type="triangle"/>
            </a:ln>
            <a:effectLst/>
          </p:spPr>
        </p:cxnSp>
        <p:cxnSp>
          <p:nvCxnSpPr>
            <p:cNvPr id="67" name="Straight Arrow Connector 66">
              <a:extLst>
                <a:ext uri="{FF2B5EF4-FFF2-40B4-BE49-F238E27FC236}">
                  <a16:creationId xmlns:a16="http://schemas.microsoft.com/office/drawing/2014/main" id="{ACF2B201-AB61-3048-BE09-632063CB3861}"/>
                </a:ext>
              </a:extLst>
            </p:cNvPr>
            <p:cNvCxnSpPr>
              <a:cxnSpLocks/>
            </p:cNvCxnSpPr>
            <p:nvPr/>
          </p:nvCxnSpPr>
          <p:spPr bwMode="auto">
            <a:xfrm rot="2700000" flipH="1" flipV="1">
              <a:off x="4178903" y="2281608"/>
              <a:ext cx="0" cy="720000"/>
            </a:xfrm>
            <a:prstGeom prst="straightConnector1">
              <a:avLst/>
            </a:prstGeom>
            <a:solidFill>
              <a:schemeClr val="accent1"/>
            </a:solidFill>
            <a:ln w="38100" cap="flat" cmpd="sng" algn="ctr">
              <a:solidFill>
                <a:schemeClr val="tx1"/>
              </a:solidFill>
              <a:prstDash val="solid"/>
              <a:round/>
              <a:headEnd type="none" w="med" len="med"/>
              <a:tailEnd type="triangle"/>
            </a:ln>
            <a:effectLst/>
          </p:spPr>
        </p:cxnSp>
        <p:cxnSp>
          <p:nvCxnSpPr>
            <p:cNvPr id="68" name="Straight Arrow Connector 67">
              <a:extLst>
                <a:ext uri="{FF2B5EF4-FFF2-40B4-BE49-F238E27FC236}">
                  <a16:creationId xmlns:a16="http://schemas.microsoft.com/office/drawing/2014/main" id="{82BBB7FD-A7A0-3544-99C9-D7B6809EEEFB}"/>
                </a:ext>
              </a:extLst>
            </p:cNvPr>
            <p:cNvCxnSpPr>
              <a:cxnSpLocks/>
            </p:cNvCxnSpPr>
            <p:nvPr/>
          </p:nvCxnSpPr>
          <p:spPr bwMode="auto">
            <a:xfrm rot="2700000" flipH="1">
              <a:off x="3003528" y="3384058"/>
              <a:ext cx="0" cy="720000"/>
            </a:xfrm>
            <a:prstGeom prst="straightConnector1">
              <a:avLst/>
            </a:prstGeom>
            <a:solidFill>
              <a:schemeClr val="accent1"/>
            </a:solidFill>
            <a:ln w="38100" cap="flat" cmpd="sng" algn="ctr">
              <a:solidFill>
                <a:schemeClr val="tx1"/>
              </a:solidFill>
              <a:prstDash val="solid"/>
              <a:round/>
              <a:headEnd type="none" w="med" len="med"/>
              <a:tailEnd type="triangle"/>
            </a:ln>
            <a:effectLst/>
          </p:spPr>
        </p:cxnSp>
        <p:cxnSp>
          <p:nvCxnSpPr>
            <p:cNvPr id="69" name="Straight Arrow Connector 68">
              <a:extLst>
                <a:ext uri="{FF2B5EF4-FFF2-40B4-BE49-F238E27FC236}">
                  <a16:creationId xmlns:a16="http://schemas.microsoft.com/office/drawing/2014/main" id="{CF0C710B-8A01-654E-9739-927ABE405ADE}"/>
                </a:ext>
              </a:extLst>
            </p:cNvPr>
            <p:cNvCxnSpPr>
              <a:cxnSpLocks/>
            </p:cNvCxnSpPr>
            <p:nvPr/>
          </p:nvCxnSpPr>
          <p:spPr bwMode="auto">
            <a:xfrm rot="18900000">
              <a:off x="4178902" y="3414145"/>
              <a:ext cx="0" cy="720000"/>
            </a:xfrm>
            <a:prstGeom prst="straightConnector1">
              <a:avLst/>
            </a:prstGeom>
            <a:solidFill>
              <a:schemeClr val="accent1"/>
            </a:solidFill>
            <a:ln w="38100" cap="flat" cmpd="sng" algn="ctr">
              <a:solidFill>
                <a:schemeClr val="tx1"/>
              </a:solidFill>
              <a:prstDash val="solid"/>
              <a:round/>
              <a:headEnd type="none" w="med" len="med"/>
              <a:tailEnd type="triangle"/>
            </a:ln>
            <a:effectLst/>
          </p:spPr>
        </p:cxnSp>
        <p:cxnSp>
          <p:nvCxnSpPr>
            <p:cNvPr id="70" name="Straight Arrow Connector 69">
              <a:extLst>
                <a:ext uri="{FF2B5EF4-FFF2-40B4-BE49-F238E27FC236}">
                  <a16:creationId xmlns:a16="http://schemas.microsoft.com/office/drawing/2014/main" id="{05516C68-3F66-AB4E-8152-ABD01A67AC67}"/>
                </a:ext>
              </a:extLst>
            </p:cNvPr>
            <p:cNvCxnSpPr>
              <a:cxnSpLocks/>
            </p:cNvCxnSpPr>
            <p:nvPr/>
          </p:nvCxnSpPr>
          <p:spPr bwMode="auto">
            <a:xfrm rot="-2700000" flipH="1" flipV="1">
              <a:off x="2425724" y="1656149"/>
              <a:ext cx="0" cy="827999"/>
            </a:xfrm>
            <a:prstGeom prst="straightConnector1">
              <a:avLst/>
            </a:prstGeom>
            <a:solidFill>
              <a:schemeClr val="accent1"/>
            </a:solidFill>
            <a:ln w="38100" cap="flat" cmpd="sng" algn="ctr">
              <a:solidFill>
                <a:schemeClr val="tx1"/>
              </a:solidFill>
              <a:prstDash val="solid"/>
              <a:round/>
              <a:headEnd type="none" w="med" len="med"/>
              <a:tailEnd type="triangle"/>
            </a:ln>
            <a:effectLst/>
          </p:spPr>
        </p:cxnSp>
        <p:cxnSp>
          <p:nvCxnSpPr>
            <p:cNvPr id="71" name="Straight Arrow Connector 70">
              <a:extLst>
                <a:ext uri="{FF2B5EF4-FFF2-40B4-BE49-F238E27FC236}">
                  <a16:creationId xmlns:a16="http://schemas.microsoft.com/office/drawing/2014/main" id="{AAE1C3EC-5BB8-AE46-B175-6C8CF774E15C}"/>
                </a:ext>
              </a:extLst>
            </p:cNvPr>
            <p:cNvCxnSpPr>
              <a:cxnSpLocks/>
            </p:cNvCxnSpPr>
            <p:nvPr/>
          </p:nvCxnSpPr>
          <p:spPr bwMode="auto">
            <a:xfrm rot="2700000" flipH="1" flipV="1">
              <a:off x="4761953" y="1648452"/>
              <a:ext cx="0" cy="827999"/>
            </a:xfrm>
            <a:prstGeom prst="straightConnector1">
              <a:avLst/>
            </a:prstGeom>
            <a:solidFill>
              <a:schemeClr val="accent1"/>
            </a:solidFill>
            <a:ln w="38100" cap="flat" cmpd="sng" algn="ctr">
              <a:solidFill>
                <a:schemeClr val="tx1"/>
              </a:solidFill>
              <a:prstDash val="solid"/>
              <a:round/>
              <a:headEnd type="none" w="med" len="med"/>
              <a:tailEnd type="triangle"/>
            </a:ln>
            <a:effectLst/>
          </p:spPr>
        </p:cxnSp>
        <p:cxnSp>
          <p:nvCxnSpPr>
            <p:cNvPr id="72" name="Straight Arrow Connector 71">
              <a:extLst>
                <a:ext uri="{FF2B5EF4-FFF2-40B4-BE49-F238E27FC236}">
                  <a16:creationId xmlns:a16="http://schemas.microsoft.com/office/drawing/2014/main" id="{19797426-4FAA-854F-9206-EC6AD8685F78}"/>
                </a:ext>
              </a:extLst>
            </p:cNvPr>
            <p:cNvCxnSpPr>
              <a:cxnSpLocks/>
            </p:cNvCxnSpPr>
            <p:nvPr/>
          </p:nvCxnSpPr>
          <p:spPr bwMode="auto">
            <a:xfrm rot="2700000" flipH="1">
              <a:off x="2427861" y="3880552"/>
              <a:ext cx="0" cy="827999"/>
            </a:xfrm>
            <a:prstGeom prst="straightConnector1">
              <a:avLst/>
            </a:prstGeom>
            <a:solidFill>
              <a:schemeClr val="accent1"/>
            </a:solidFill>
            <a:ln w="38100" cap="flat" cmpd="sng" algn="ctr">
              <a:solidFill>
                <a:schemeClr val="tx1"/>
              </a:solidFill>
              <a:prstDash val="solid"/>
              <a:round/>
              <a:headEnd type="none" w="med" len="med"/>
              <a:tailEnd type="triangle"/>
            </a:ln>
            <a:effectLst/>
          </p:spPr>
        </p:cxnSp>
        <p:cxnSp>
          <p:nvCxnSpPr>
            <p:cNvPr id="73" name="Straight Arrow Connector 72">
              <a:extLst>
                <a:ext uri="{FF2B5EF4-FFF2-40B4-BE49-F238E27FC236}">
                  <a16:creationId xmlns:a16="http://schemas.microsoft.com/office/drawing/2014/main" id="{D2F8D418-9CF9-C843-889D-11178D7A237A}"/>
                </a:ext>
              </a:extLst>
            </p:cNvPr>
            <p:cNvCxnSpPr>
              <a:cxnSpLocks/>
            </p:cNvCxnSpPr>
            <p:nvPr/>
          </p:nvCxnSpPr>
          <p:spPr bwMode="auto">
            <a:xfrm rot="18900000">
              <a:off x="4749669" y="3930776"/>
              <a:ext cx="0" cy="827999"/>
            </a:xfrm>
            <a:prstGeom prst="straightConnector1">
              <a:avLst/>
            </a:prstGeom>
            <a:solidFill>
              <a:schemeClr val="accent1"/>
            </a:solidFill>
            <a:ln w="38100" cap="flat" cmpd="sng" algn="ctr">
              <a:solidFill>
                <a:schemeClr val="tx1"/>
              </a:solidFill>
              <a:prstDash val="solid"/>
              <a:round/>
              <a:headEnd type="none" w="med" len="med"/>
              <a:tailEnd type="triangle"/>
            </a:ln>
            <a:effectLst/>
          </p:spPr>
        </p:cxnSp>
      </p:grpSp>
      <p:grpSp>
        <p:nvGrpSpPr>
          <p:cNvPr id="75" name="Group 74">
            <a:extLst>
              <a:ext uri="{FF2B5EF4-FFF2-40B4-BE49-F238E27FC236}">
                <a16:creationId xmlns:a16="http://schemas.microsoft.com/office/drawing/2014/main" id="{32D4C691-5C96-F74F-B992-A54D42A9E866}"/>
              </a:ext>
            </a:extLst>
          </p:cNvPr>
          <p:cNvGrpSpPr/>
          <p:nvPr/>
        </p:nvGrpSpPr>
        <p:grpSpPr>
          <a:xfrm>
            <a:off x="6878208" y="2307888"/>
            <a:ext cx="1822977" cy="1685673"/>
            <a:chOff x="2634907" y="2354585"/>
            <a:chExt cx="1822977" cy="1685673"/>
          </a:xfrm>
        </p:grpSpPr>
        <p:grpSp>
          <p:nvGrpSpPr>
            <p:cNvPr id="76" name="Group 75">
              <a:extLst>
                <a:ext uri="{FF2B5EF4-FFF2-40B4-BE49-F238E27FC236}">
                  <a16:creationId xmlns:a16="http://schemas.microsoft.com/office/drawing/2014/main" id="{5C989544-91DC-A04A-962E-FB2901F078C7}"/>
                </a:ext>
              </a:extLst>
            </p:cNvPr>
            <p:cNvGrpSpPr/>
            <p:nvPr/>
          </p:nvGrpSpPr>
          <p:grpSpPr>
            <a:xfrm>
              <a:off x="2634907" y="2354585"/>
              <a:ext cx="1822977" cy="1685673"/>
              <a:chOff x="2995841" y="2194998"/>
              <a:chExt cx="1822977" cy="1685673"/>
            </a:xfrm>
          </p:grpSpPr>
          <p:cxnSp>
            <p:nvCxnSpPr>
              <p:cNvPr id="89" name="Straight Arrow Connector 88">
                <a:extLst>
                  <a:ext uri="{FF2B5EF4-FFF2-40B4-BE49-F238E27FC236}">
                    <a16:creationId xmlns:a16="http://schemas.microsoft.com/office/drawing/2014/main" id="{B49B6E31-E2C6-AC42-B8B6-555B76B0E3DC}"/>
                  </a:ext>
                </a:extLst>
              </p:cNvPr>
              <p:cNvCxnSpPr>
                <a:cxnSpLocks/>
              </p:cNvCxnSpPr>
              <p:nvPr/>
            </p:nvCxnSpPr>
            <p:spPr bwMode="auto">
              <a:xfrm flipV="1">
                <a:off x="3932735" y="2638191"/>
                <a:ext cx="0" cy="353961"/>
              </a:xfrm>
              <a:prstGeom prst="straightConnector1">
                <a:avLst/>
              </a:prstGeom>
              <a:solidFill>
                <a:schemeClr val="accent1"/>
              </a:solidFill>
              <a:ln w="38100" cap="flat" cmpd="sng" algn="ctr">
                <a:solidFill>
                  <a:schemeClr val="tx1"/>
                </a:solidFill>
                <a:prstDash val="solid"/>
                <a:round/>
                <a:headEnd type="none" w="med" len="med"/>
                <a:tailEnd type="triangle"/>
              </a:ln>
              <a:effectLst/>
            </p:spPr>
          </p:cxnSp>
          <p:cxnSp>
            <p:nvCxnSpPr>
              <p:cNvPr id="90" name="Straight Arrow Connector 89">
                <a:extLst>
                  <a:ext uri="{FF2B5EF4-FFF2-40B4-BE49-F238E27FC236}">
                    <a16:creationId xmlns:a16="http://schemas.microsoft.com/office/drawing/2014/main" id="{7E8716B9-186E-C24C-BADE-4F1166200D0B}"/>
                  </a:ext>
                </a:extLst>
              </p:cNvPr>
              <p:cNvCxnSpPr>
                <a:cxnSpLocks/>
              </p:cNvCxnSpPr>
              <p:nvPr/>
            </p:nvCxnSpPr>
            <p:spPr bwMode="auto">
              <a:xfrm>
                <a:off x="3932735" y="3075039"/>
                <a:ext cx="0" cy="353961"/>
              </a:xfrm>
              <a:prstGeom prst="straightConnector1">
                <a:avLst/>
              </a:prstGeom>
              <a:solidFill>
                <a:schemeClr val="accent1"/>
              </a:solidFill>
              <a:ln w="38100" cap="flat" cmpd="sng" algn="ctr">
                <a:solidFill>
                  <a:schemeClr val="tx1"/>
                </a:solidFill>
                <a:prstDash val="solid"/>
                <a:round/>
                <a:headEnd type="none" w="med" len="med"/>
                <a:tailEnd type="triangle"/>
              </a:ln>
              <a:effectLst/>
            </p:spPr>
          </p:cxnSp>
          <p:cxnSp>
            <p:nvCxnSpPr>
              <p:cNvPr id="91" name="Straight Arrow Connector 90">
                <a:extLst>
                  <a:ext uri="{FF2B5EF4-FFF2-40B4-BE49-F238E27FC236}">
                    <a16:creationId xmlns:a16="http://schemas.microsoft.com/office/drawing/2014/main" id="{EE004278-ECA7-5940-8505-B67650B97C7E}"/>
                  </a:ext>
                </a:extLst>
              </p:cNvPr>
              <p:cNvCxnSpPr>
                <a:cxnSpLocks/>
              </p:cNvCxnSpPr>
              <p:nvPr/>
            </p:nvCxnSpPr>
            <p:spPr bwMode="auto">
              <a:xfrm rot="5400000" flipV="1">
                <a:off x="4182626" y="2856615"/>
                <a:ext cx="0" cy="353961"/>
              </a:xfrm>
              <a:prstGeom prst="straightConnector1">
                <a:avLst/>
              </a:prstGeom>
              <a:solidFill>
                <a:schemeClr val="accent1"/>
              </a:solidFill>
              <a:ln w="38100" cap="flat" cmpd="sng" algn="ctr">
                <a:solidFill>
                  <a:schemeClr val="tx1"/>
                </a:solidFill>
                <a:prstDash val="solid"/>
                <a:round/>
                <a:headEnd type="none" w="med" len="med"/>
                <a:tailEnd type="triangle"/>
              </a:ln>
              <a:effectLst/>
            </p:spPr>
          </p:cxnSp>
          <p:cxnSp>
            <p:nvCxnSpPr>
              <p:cNvPr id="92" name="Straight Arrow Connector 91">
                <a:extLst>
                  <a:ext uri="{FF2B5EF4-FFF2-40B4-BE49-F238E27FC236}">
                    <a16:creationId xmlns:a16="http://schemas.microsoft.com/office/drawing/2014/main" id="{9E648D82-C15F-E740-BA41-005F1E339F83}"/>
                  </a:ext>
                </a:extLst>
              </p:cNvPr>
              <p:cNvCxnSpPr>
                <a:cxnSpLocks/>
              </p:cNvCxnSpPr>
              <p:nvPr/>
            </p:nvCxnSpPr>
            <p:spPr bwMode="auto">
              <a:xfrm rot="16200000" flipH="1" flipV="1">
                <a:off x="3713042" y="2856614"/>
                <a:ext cx="0" cy="353961"/>
              </a:xfrm>
              <a:prstGeom prst="straightConnector1">
                <a:avLst/>
              </a:prstGeom>
              <a:solidFill>
                <a:schemeClr val="accent1"/>
              </a:solidFill>
              <a:ln w="38100" cap="flat" cmpd="sng" algn="ctr">
                <a:solidFill>
                  <a:schemeClr val="tx1"/>
                </a:solidFill>
                <a:prstDash val="solid"/>
                <a:round/>
                <a:headEnd type="none" w="med" len="med"/>
                <a:tailEnd type="triangle"/>
              </a:ln>
              <a:effectLst/>
            </p:spPr>
          </p:cxnSp>
          <p:cxnSp>
            <p:nvCxnSpPr>
              <p:cNvPr id="93" name="Straight Arrow Connector 92">
                <a:extLst>
                  <a:ext uri="{FF2B5EF4-FFF2-40B4-BE49-F238E27FC236}">
                    <a16:creationId xmlns:a16="http://schemas.microsoft.com/office/drawing/2014/main" id="{0DB7EC72-1BBB-E44A-B896-E98FA23635E5}"/>
                  </a:ext>
                </a:extLst>
              </p:cNvPr>
              <p:cNvCxnSpPr>
                <a:cxnSpLocks/>
              </p:cNvCxnSpPr>
              <p:nvPr/>
            </p:nvCxnSpPr>
            <p:spPr bwMode="auto">
              <a:xfrm rot="16200000" flipH="1" flipV="1">
                <a:off x="3363567" y="2906482"/>
                <a:ext cx="0" cy="251999"/>
              </a:xfrm>
              <a:prstGeom prst="straightConnector1">
                <a:avLst/>
              </a:prstGeom>
              <a:solidFill>
                <a:schemeClr val="accent1"/>
              </a:solidFill>
              <a:ln w="38100" cap="flat" cmpd="sng" algn="ctr">
                <a:solidFill>
                  <a:schemeClr val="tx1"/>
                </a:solidFill>
                <a:prstDash val="solid"/>
                <a:round/>
                <a:headEnd type="none" w="med" len="med"/>
                <a:tailEnd type="triangle"/>
              </a:ln>
              <a:effectLst/>
            </p:spPr>
          </p:cxnSp>
          <p:cxnSp>
            <p:nvCxnSpPr>
              <p:cNvPr id="94" name="Straight Arrow Connector 93">
                <a:extLst>
                  <a:ext uri="{FF2B5EF4-FFF2-40B4-BE49-F238E27FC236}">
                    <a16:creationId xmlns:a16="http://schemas.microsoft.com/office/drawing/2014/main" id="{DB344909-0EFF-4140-A648-87A8D3BA0C74}"/>
                  </a:ext>
                </a:extLst>
              </p:cNvPr>
              <p:cNvCxnSpPr>
                <a:cxnSpLocks/>
              </p:cNvCxnSpPr>
              <p:nvPr/>
            </p:nvCxnSpPr>
            <p:spPr bwMode="auto">
              <a:xfrm rot="16200000" flipH="1" flipV="1">
                <a:off x="3085841" y="2954570"/>
                <a:ext cx="0" cy="180000"/>
              </a:xfrm>
              <a:prstGeom prst="straightConnector1">
                <a:avLst/>
              </a:prstGeom>
              <a:solidFill>
                <a:schemeClr val="accent1"/>
              </a:solidFill>
              <a:ln w="38100" cap="flat" cmpd="sng" algn="ctr">
                <a:solidFill>
                  <a:schemeClr val="tx1"/>
                </a:solidFill>
                <a:prstDash val="solid"/>
                <a:round/>
                <a:headEnd type="none" w="med" len="med"/>
                <a:tailEnd type="triangle"/>
              </a:ln>
              <a:effectLst/>
            </p:spPr>
          </p:cxnSp>
          <p:cxnSp>
            <p:nvCxnSpPr>
              <p:cNvPr id="95" name="Straight Arrow Connector 94">
                <a:extLst>
                  <a:ext uri="{FF2B5EF4-FFF2-40B4-BE49-F238E27FC236}">
                    <a16:creationId xmlns:a16="http://schemas.microsoft.com/office/drawing/2014/main" id="{3ECCD535-D94B-EE40-A2D3-5BE4E28C1A39}"/>
                  </a:ext>
                </a:extLst>
              </p:cNvPr>
              <p:cNvCxnSpPr>
                <a:cxnSpLocks/>
              </p:cNvCxnSpPr>
              <p:nvPr/>
            </p:nvCxnSpPr>
            <p:spPr bwMode="auto">
              <a:xfrm flipH="1" flipV="1">
                <a:off x="3927652" y="2374998"/>
                <a:ext cx="0" cy="251999"/>
              </a:xfrm>
              <a:prstGeom prst="straightConnector1">
                <a:avLst/>
              </a:prstGeom>
              <a:solidFill>
                <a:schemeClr val="accent1"/>
              </a:solidFill>
              <a:ln w="38100" cap="flat" cmpd="sng" algn="ctr">
                <a:solidFill>
                  <a:schemeClr val="tx1"/>
                </a:solidFill>
                <a:prstDash val="solid"/>
                <a:round/>
                <a:headEnd type="none" w="med" len="med"/>
                <a:tailEnd type="triangle"/>
              </a:ln>
              <a:effectLst/>
            </p:spPr>
          </p:cxnSp>
          <p:cxnSp>
            <p:nvCxnSpPr>
              <p:cNvPr id="96" name="Straight Arrow Connector 95">
                <a:extLst>
                  <a:ext uri="{FF2B5EF4-FFF2-40B4-BE49-F238E27FC236}">
                    <a16:creationId xmlns:a16="http://schemas.microsoft.com/office/drawing/2014/main" id="{F6F438F4-0F5C-3B49-AB75-998F1C06A035}"/>
                  </a:ext>
                </a:extLst>
              </p:cNvPr>
              <p:cNvCxnSpPr>
                <a:cxnSpLocks/>
              </p:cNvCxnSpPr>
              <p:nvPr/>
            </p:nvCxnSpPr>
            <p:spPr bwMode="auto">
              <a:xfrm rot="5400000" flipH="1" flipV="1">
                <a:off x="4500373" y="2898777"/>
                <a:ext cx="0" cy="251999"/>
              </a:xfrm>
              <a:prstGeom prst="straightConnector1">
                <a:avLst/>
              </a:prstGeom>
              <a:solidFill>
                <a:schemeClr val="accent1"/>
              </a:solidFill>
              <a:ln w="38100" cap="flat" cmpd="sng" algn="ctr">
                <a:solidFill>
                  <a:schemeClr val="tx1"/>
                </a:solidFill>
                <a:prstDash val="solid"/>
                <a:round/>
                <a:headEnd type="none" w="med" len="med"/>
                <a:tailEnd type="triangle"/>
              </a:ln>
              <a:effectLst/>
            </p:spPr>
          </p:cxnSp>
          <p:cxnSp>
            <p:nvCxnSpPr>
              <p:cNvPr id="97" name="Straight Arrow Connector 96">
                <a:extLst>
                  <a:ext uri="{FF2B5EF4-FFF2-40B4-BE49-F238E27FC236}">
                    <a16:creationId xmlns:a16="http://schemas.microsoft.com/office/drawing/2014/main" id="{230C5459-0B4B-6D47-879B-0941A6D6A3B3}"/>
                  </a:ext>
                </a:extLst>
              </p:cNvPr>
              <p:cNvCxnSpPr>
                <a:cxnSpLocks/>
              </p:cNvCxnSpPr>
              <p:nvPr/>
            </p:nvCxnSpPr>
            <p:spPr bwMode="auto">
              <a:xfrm rot="10800000" flipH="1" flipV="1">
                <a:off x="3936696" y="3423698"/>
                <a:ext cx="0" cy="251999"/>
              </a:xfrm>
              <a:prstGeom prst="straightConnector1">
                <a:avLst/>
              </a:prstGeom>
              <a:solidFill>
                <a:schemeClr val="accent1"/>
              </a:solidFill>
              <a:ln w="38100" cap="flat" cmpd="sng" algn="ctr">
                <a:solidFill>
                  <a:schemeClr val="tx1"/>
                </a:solidFill>
                <a:prstDash val="solid"/>
                <a:round/>
                <a:headEnd type="none" w="med" len="med"/>
                <a:tailEnd type="triangle"/>
              </a:ln>
              <a:effectLst/>
            </p:spPr>
          </p:cxnSp>
          <p:cxnSp>
            <p:nvCxnSpPr>
              <p:cNvPr id="98" name="Straight Arrow Connector 97">
                <a:extLst>
                  <a:ext uri="{FF2B5EF4-FFF2-40B4-BE49-F238E27FC236}">
                    <a16:creationId xmlns:a16="http://schemas.microsoft.com/office/drawing/2014/main" id="{40B49CF0-CDC9-ED41-88E7-A06A8F9582E6}"/>
                  </a:ext>
                </a:extLst>
              </p:cNvPr>
              <p:cNvCxnSpPr>
                <a:cxnSpLocks/>
              </p:cNvCxnSpPr>
              <p:nvPr/>
            </p:nvCxnSpPr>
            <p:spPr bwMode="auto">
              <a:xfrm flipH="1" flipV="1">
                <a:off x="3931612" y="2194998"/>
                <a:ext cx="0" cy="180000"/>
              </a:xfrm>
              <a:prstGeom prst="straightConnector1">
                <a:avLst/>
              </a:prstGeom>
              <a:solidFill>
                <a:schemeClr val="accent1"/>
              </a:solidFill>
              <a:ln w="38100" cap="flat" cmpd="sng" algn="ctr">
                <a:solidFill>
                  <a:schemeClr val="tx1"/>
                </a:solidFill>
                <a:prstDash val="solid"/>
                <a:round/>
                <a:headEnd type="none" w="med" len="med"/>
                <a:tailEnd type="triangle"/>
              </a:ln>
              <a:effectLst/>
            </p:spPr>
          </p:cxnSp>
          <p:cxnSp>
            <p:nvCxnSpPr>
              <p:cNvPr id="99" name="Straight Arrow Connector 98">
                <a:extLst>
                  <a:ext uri="{FF2B5EF4-FFF2-40B4-BE49-F238E27FC236}">
                    <a16:creationId xmlns:a16="http://schemas.microsoft.com/office/drawing/2014/main" id="{A31E72DC-F7CA-BE49-B666-3402FA1B75EC}"/>
                  </a:ext>
                </a:extLst>
              </p:cNvPr>
              <p:cNvCxnSpPr>
                <a:cxnSpLocks/>
              </p:cNvCxnSpPr>
              <p:nvPr/>
            </p:nvCxnSpPr>
            <p:spPr bwMode="auto">
              <a:xfrm rot="10800000" flipH="1" flipV="1">
                <a:off x="3944312" y="3700671"/>
                <a:ext cx="0" cy="180000"/>
              </a:xfrm>
              <a:prstGeom prst="straightConnector1">
                <a:avLst/>
              </a:prstGeom>
              <a:solidFill>
                <a:schemeClr val="accent1"/>
              </a:solidFill>
              <a:ln w="38100" cap="flat" cmpd="sng" algn="ctr">
                <a:solidFill>
                  <a:schemeClr val="tx1"/>
                </a:solidFill>
                <a:prstDash val="solid"/>
                <a:round/>
                <a:headEnd type="none" w="med" len="med"/>
                <a:tailEnd type="triangle"/>
              </a:ln>
              <a:effectLst/>
            </p:spPr>
          </p:cxnSp>
          <p:cxnSp>
            <p:nvCxnSpPr>
              <p:cNvPr id="100" name="Straight Arrow Connector 99">
                <a:extLst>
                  <a:ext uri="{FF2B5EF4-FFF2-40B4-BE49-F238E27FC236}">
                    <a16:creationId xmlns:a16="http://schemas.microsoft.com/office/drawing/2014/main" id="{84E285EB-843F-A444-B7C3-3E8CB4DA0399}"/>
                  </a:ext>
                </a:extLst>
              </p:cNvPr>
              <p:cNvCxnSpPr>
                <a:cxnSpLocks/>
              </p:cNvCxnSpPr>
              <p:nvPr/>
            </p:nvCxnSpPr>
            <p:spPr bwMode="auto">
              <a:xfrm rot="5400000" flipH="1" flipV="1">
                <a:off x="4728818" y="2927353"/>
                <a:ext cx="0" cy="180000"/>
              </a:xfrm>
              <a:prstGeom prst="straightConnector1">
                <a:avLst/>
              </a:prstGeom>
              <a:solidFill>
                <a:schemeClr val="accent1"/>
              </a:solidFill>
              <a:ln w="38100" cap="flat" cmpd="sng" algn="ctr">
                <a:solidFill>
                  <a:schemeClr val="tx1"/>
                </a:solidFill>
                <a:prstDash val="solid"/>
                <a:round/>
                <a:headEnd type="none" w="med" len="med"/>
                <a:tailEnd type="triangle"/>
              </a:ln>
              <a:effectLst/>
            </p:spPr>
          </p:cxnSp>
        </p:grpSp>
        <p:cxnSp>
          <p:nvCxnSpPr>
            <p:cNvPr id="77" name="Straight Arrow Connector 76">
              <a:extLst>
                <a:ext uri="{FF2B5EF4-FFF2-40B4-BE49-F238E27FC236}">
                  <a16:creationId xmlns:a16="http://schemas.microsoft.com/office/drawing/2014/main" id="{AE4A192E-3D9C-E947-A631-AFEAEF4963D0}"/>
                </a:ext>
              </a:extLst>
            </p:cNvPr>
            <p:cNvCxnSpPr>
              <a:cxnSpLocks/>
            </p:cNvCxnSpPr>
            <p:nvPr/>
          </p:nvCxnSpPr>
          <p:spPr bwMode="auto">
            <a:xfrm rot="-2700000" flipV="1">
              <a:off x="3400763" y="2850467"/>
              <a:ext cx="0" cy="353961"/>
            </a:xfrm>
            <a:prstGeom prst="straightConnector1">
              <a:avLst/>
            </a:prstGeom>
            <a:solidFill>
              <a:schemeClr val="accent1"/>
            </a:solidFill>
            <a:ln w="38100" cap="flat" cmpd="sng" algn="ctr">
              <a:solidFill>
                <a:schemeClr val="tx1"/>
              </a:solidFill>
              <a:prstDash val="solid"/>
              <a:round/>
              <a:headEnd type="none" w="med" len="med"/>
              <a:tailEnd type="triangle"/>
            </a:ln>
            <a:effectLst/>
          </p:spPr>
        </p:cxnSp>
        <p:cxnSp>
          <p:nvCxnSpPr>
            <p:cNvPr id="78" name="Straight Arrow Connector 77">
              <a:extLst>
                <a:ext uri="{FF2B5EF4-FFF2-40B4-BE49-F238E27FC236}">
                  <a16:creationId xmlns:a16="http://schemas.microsoft.com/office/drawing/2014/main" id="{D8BCD9C8-757F-6B4F-B27F-08C54F2B716B}"/>
                </a:ext>
              </a:extLst>
            </p:cNvPr>
            <p:cNvCxnSpPr>
              <a:cxnSpLocks/>
            </p:cNvCxnSpPr>
            <p:nvPr/>
          </p:nvCxnSpPr>
          <p:spPr bwMode="auto">
            <a:xfrm rot="2700000" flipV="1">
              <a:off x="3766367" y="2848600"/>
              <a:ext cx="0" cy="353961"/>
            </a:xfrm>
            <a:prstGeom prst="straightConnector1">
              <a:avLst/>
            </a:prstGeom>
            <a:solidFill>
              <a:schemeClr val="accent1"/>
            </a:solidFill>
            <a:ln w="38100" cap="flat" cmpd="sng" algn="ctr">
              <a:solidFill>
                <a:schemeClr val="tx1"/>
              </a:solidFill>
              <a:prstDash val="solid"/>
              <a:round/>
              <a:headEnd type="none" w="med" len="med"/>
              <a:tailEnd type="triangle"/>
            </a:ln>
            <a:effectLst/>
          </p:spPr>
        </p:cxnSp>
        <p:cxnSp>
          <p:nvCxnSpPr>
            <p:cNvPr id="79" name="Straight Arrow Connector 78">
              <a:extLst>
                <a:ext uri="{FF2B5EF4-FFF2-40B4-BE49-F238E27FC236}">
                  <a16:creationId xmlns:a16="http://schemas.microsoft.com/office/drawing/2014/main" id="{8E86A1F4-6A6D-A946-A4D5-0ED6495BA2ED}"/>
                </a:ext>
              </a:extLst>
            </p:cNvPr>
            <p:cNvCxnSpPr>
              <a:cxnSpLocks/>
            </p:cNvCxnSpPr>
            <p:nvPr/>
          </p:nvCxnSpPr>
          <p:spPr bwMode="auto">
            <a:xfrm rot="2700000">
              <a:off x="3413681" y="3173346"/>
              <a:ext cx="0" cy="353961"/>
            </a:xfrm>
            <a:prstGeom prst="straightConnector1">
              <a:avLst/>
            </a:prstGeom>
            <a:solidFill>
              <a:schemeClr val="accent1"/>
            </a:solidFill>
            <a:ln w="38100" cap="flat" cmpd="sng" algn="ctr">
              <a:solidFill>
                <a:schemeClr val="tx1"/>
              </a:solidFill>
              <a:prstDash val="solid"/>
              <a:round/>
              <a:headEnd type="none" w="med" len="med"/>
              <a:tailEnd type="triangle"/>
            </a:ln>
            <a:effectLst/>
          </p:spPr>
        </p:cxnSp>
        <p:cxnSp>
          <p:nvCxnSpPr>
            <p:cNvPr id="80" name="Straight Arrow Connector 79">
              <a:extLst>
                <a:ext uri="{FF2B5EF4-FFF2-40B4-BE49-F238E27FC236}">
                  <a16:creationId xmlns:a16="http://schemas.microsoft.com/office/drawing/2014/main" id="{3AFB8D15-9663-764E-B41E-4CBB5B6432BC}"/>
                </a:ext>
              </a:extLst>
            </p:cNvPr>
            <p:cNvCxnSpPr>
              <a:cxnSpLocks/>
            </p:cNvCxnSpPr>
            <p:nvPr/>
          </p:nvCxnSpPr>
          <p:spPr bwMode="auto">
            <a:xfrm rot="18900000" flipH="1">
              <a:off x="3767557" y="3186262"/>
              <a:ext cx="0" cy="353961"/>
            </a:xfrm>
            <a:prstGeom prst="straightConnector1">
              <a:avLst/>
            </a:prstGeom>
            <a:solidFill>
              <a:schemeClr val="accent1"/>
            </a:solidFill>
            <a:ln w="38100" cap="flat" cmpd="sng" algn="ctr">
              <a:solidFill>
                <a:schemeClr val="tx1"/>
              </a:solidFill>
              <a:prstDash val="solid"/>
              <a:round/>
              <a:headEnd type="none" w="med" len="med"/>
              <a:tailEnd type="triangle"/>
            </a:ln>
            <a:effectLst/>
          </p:spPr>
        </p:cxnSp>
        <p:cxnSp>
          <p:nvCxnSpPr>
            <p:cNvPr id="81" name="Straight Arrow Connector 80">
              <a:extLst>
                <a:ext uri="{FF2B5EF4-FFF2-40B4-BE49-F238E27FC236}">
                  <a16:creationId xmlns:a16="http://schemas.microsoft.com/office/drawing/2014/main" id="{C3F3F045-5507-A148-A896-76BFBBFBE5FA}"/>
                </a:ext>
              </a:extLst>
            </p:cNvPr>
            <p:cNvCxnSpPr>
              <a:cxnSpLocks/>
            </p:cNvCxnSpPr>
            <p:nvPr/>
          </p:nvCxnSpPr>
          <p:spPr bwMode="auto">
            <a:xfrm rot="18900000" flipH="1" flipV="1">
              <a:off x="3153715" y="2660585"/>
              <a:ext cx="0" cy="251999"/>
            </a:xfrm>
            <a:prstGeom prst="straightConnector1">
              <a:avLst/>
            </a:prstGeom>
            <a:solidFill>
              <a:schemeClr val="accent1"/>
            </a:solidFill>
            <a:ln w="38100" cap="flat" cmpd="sng" algn="ctr">
              <a:solidFill>
                <a:schemeClr val="tx1"/>
              </a:solidFill>
              <a:prstDash val="solid"/>
              <a:round/>
              <a:headEnd type="none" w="med" len="med"/>
              <a:tailEnd type="triangle"/>
            </a:ln>
            <a:effectLst/>
          </p:spPr>
        </p:cxnSp>
        <p:cxnSp>
          <p:nvCxnSpPr>
            <p:cNvPr id="82" name="Straight Arrow Connector 81">
              <a:extLst>
                <a:ext uri="{FF2B5EF4-FFF2-40B4-BE49-F238E27FC236}">
                  <a16:creationId xmlns:a16="http://schemas.microsoft.com/office/drawing/2014/main" id="{18EB1B39-FEBD-9046-9D38-60614AE6826C}"/>
                </a:ext>
              </a:extLst>
            </p:cNvPr>
            <p:cNvCxnSpPr>
              <a:cxnSpLocks/>
            </p:cNvCxnSpPr>
            <p:nvPr/>
          </p:nvCxnSpPr>
          <p:spPr bwMode="auto">
            <a:xfrm rot="2700000" flipH="1" flipV="1">
              <a:off x="4013439" y="2660584"/>
              <a:ext cx="0" cy="251999"/>
            </a:xfrm>
            <a:prstGeom prst="straightConnector1">
              <a:avLst/>
            </a:prstGeom>
            <a:solidFill>
              <a:schemeClr val="accent1"/>
            </a:solidFill>
            <a:ln w="38100" cap="flat" cmpd="sng" algn="ctr">
              <a:solidFill>
                <a:schemeClr val="tx1"/>
              </a:solidFill>
              <a:prstDash val="solid"/>
              <a:round/>
              <a:headEnd type="none" w="med" len="med"/>
              <a:tailEnd type="triangle"/>
            </a:ln>
            <a:effectLst/>
          </p:spPr>
        </p:cxnSp>
        <p:cxnSp>
          <p:nvCxnSpPr>
            <p:cNvPr id="83" name="Straight Arrow Connector 82">
              <a:extLst>
                <a:ext uri="{FF2B5EF4-FFF2-40B4-BE49-F238E27FC236}">
                  <a16:creationId xmlns:a16="http://schemas.microsoft.com/office/drawing/2014/main" id="{A0EA2E24-43E1-3943-B9C4-AEACB60E936F}"/>
                </a:ext>
              </a:extLst>
            </p:cNvPr>
            <p:cNvCxnSpPr>
              <a:cxnSpLocks/>
            </p:cNvCxnSpPr>
            <p:nvPr/>
          </p:nvCxnSpPr>
          <p:spPr bwMode="auto">
            <a:xfrm rot="2700000" flipH="1">
              <a:off x="3168991" y="3452596"/>
              <a:ext cx="0" cy="251999"/>
            </a:xfrm>
            <a:prstGeom prst="straightConnector1">
              <a:avLst/>
            </a:prstGeom>
            <a:solidFill>
              <a:schemeClr val="accent1"/>
            </a:solidFill>
            <a:ln w="38100" cap="flat" cmpd="sng" algn="ctr">
              <a:solidFill>
                <a:schemeClr val="tx1"/>
              </a:solidFill>
              <a:prstDash val="solid"/>
              <a:round/>
              <a:headEnd type="none" w="med" len="med"/>
              <a:tailEnd type="triangle"/>
            </a:ln>
            <a:effectLst/>
          </p:spPr>
        </p:cxnSp>
        <p:cxnSp>
          <p:nvCxnSpPr>
            <p:cNvPr id="84" name="Straight Arrow Connector 83">
              <a:extLst>
                <a:ext uri="{FF2B5EF4-FFF2-40B4-BE49-F238E27FC236}">
                  <a16:creationId xmlns:a16="http://schemas.microsoft.com/office/drawing/2014/main" id="{CDF9B566-FCC9-F643-AFA1-47A161DE2356}"/>
                </a:ext>
              </a:extLst>
            </p:cNvPr>
            <p:cNvCxnSpPr>
              <a:cxnSpLocks/>
            </p:cNvCxnSpPr>
            <p:nvPr/>
          </p:nvCxnSpPr>
          <p:spPr bwMode="auto">
            <a:xfrm rot="18900000">
              <a:off x="4013439" y="3482683"/>
              <a:ext cx="0" cy="251999"/>
            </a:xfrm>
            <a:prstGeom prst="straightConnector1">
              <a:avLst/>
            </a:prstGeom>
            <a:solidFill>
              <a:schemeClr val="accent1"/>
            </a:solidFill>
            <a:ln w="38100" cap="flat" cmpd="sng" algn="ctr">
              <a:solidFill>
                <a:schemeClr val="tx1"/>
              </a:solidFill>
              <a:prstDash val="solid"/>
              <a:round/>
              <a:headEnd type="none" w="med" len="med"/>
              <a:tailEnd type="triangle"/>
            </a:ln>
            <a:effectLst/>
          </p:spPr>
        </p:cxnSp>
        <p:cxnSp>
          <p:nvCxnSpPr>
            <p:cNvPr id="85" name="Straight Arrow Connector 84">
              <a:extLst>
                <a:ext uri="{FF2B5EF4-FFF2-40B4-BE49-F238E27FC236}">
                  <a16:creationId xmlns:a16="http://schemas.microsoft.com/office/drawing/2014/main" id="{FBBA8A9B-CBED-6D43-8813-FB1007065052}"/>
                </a:ext>
              </a:extLst>
            </p:cNvPr>
            <p:cNvCxnSpPr>
              <a:cxnSpLocks/>
            </p:cNvCxnSpPr>
            <p:nvPr/>
          </p:nvCxnSpPr>
          <p:spPr bwMode="auto">
            <a:xfrm rot="18900000" flipH="1" flipV="1">
              <a:off x="2986766" y="2530489"/>
              <a:ext cx="0" cy="180000"/>
            </a:xfrm>
            <a:prstGeom prst="straightConnector1">
              <a:avLst/>
            </a:prstGeom>
            <a:solidFill>
              <a:schemeClr val="accent1"/>
            </a:solidFill>
            <a:ln w="38100" cap="flat" cmpd="sng" algn="ctr">
              <a:solidFill>
                <a:schemeClr val="tx1"/>
              </a:solidFill>
              <a:prstDash val="solid"/>
              <a:round/>
              <a:headEnd type="none" w="med" len="med"/>
              <a:tailEnd type="triangle"/>
            </a:ln>
            <a:effectLst/>
          </p:spPr>
        </p:cxnSp>
        <p:cxnSp>
          <p:nvCxnSpPr>
            <p:cNvPr id="86" name="Straight Arrow Connector 85">
              <a:extLst>
                <a:ext uri="{FF2B5EF4-FFF2-40B4-BE49-F238E27FC236}">
                  <a16:creationId xmlns:a16="http://schemas.microsoft.com/office/drawing/2014/main" id="{9512EBD8-CFDF-2F46-94A7-90898135387E}"/>
                </a:ext>
              </a:extLst>
            </p:cNvPr>
            <p:cNvCxnSpPr>
              <a:cxnSpLocks/>
            </p:cNvCxnSpPr>
            <p:nvPr/>
          </p:nvCxnSpPr>
          <p:spPr bwMode="auto">
            <a:xfrm rot="2700000" flipH="1" flipV="1">
              <a:off x="4189361" y="2545987"/>
              <a:ext cx="0" cy="180000"/>
            </a:xfrm>
            <a:prstGeom prst="straightConnector1">
              <a:avLst/>
            </a:prstGeom>
            <a:solidFill>
              <a:schemeClr val="accent1"/>
            </a:solidFill>
            <a:ln w="38100" cap="flat" cmpd="sng" algn="ctr">
              <a:solidFill>
                <a:schemeClr val="tx1"/>
              </a:solidFill>
              <a:prstDash val="solid"/>
              <a:round/>
              <a:headEnd type="none" w="med" len="med"/>
              <a:tailEnd type="triangle"/>
            </a:ln>
            <a:effectLst/>
          </p:spPr>
        </p:cxnSp>
        <p:cxnSp>
          <p:nvCxnSpPr>
            <p:cNvPr id="87" name="Straight Arrow Connector 86">
              <a:extLst>
                <a:ext uri="{FF2B5EF4-FFF2-40B4-BE49-F238E27FC236}">
                  <a16:creationId xmlns:a16="http://schemas.microsoft.com/office/drawing/2014/main" id="{383248BF-DEE4-064E-A2D3-CF2562C4C6DA}"/>
                </a:ext>
              </a:extLst>
            </p:cNvPr>
            <p:cNvCxnSpPr>
              <a:cxnSpLocks/>
            </p:cNvCxnSpPr>
            <p:nvPr/>
          </p:nvCxnSpPr>
          <p:spPr bwMode="auto">
            <a:xfrm rot="2700000" flipH="1">
              <a:off x="2995803" y="3633264"/>
              <a:ext cx="0" cy="180000"/>
            </a:xfrm>
            <a:prstGeom prst="straightConnector1">
              <a:avLst/>
            </a:prstGeom>
            <a:solidFill>
              <a:schemeClr val="accent1"/>
            </a:solidFill>
            <a:ln w="38100" cap="flat" cmpd="sng" algn="ctr">
              <a:solidFill>
                <a:schemeClr val="tx1"/>
              </a:solidFill>
              <a:prstDash val="solid"/>
              <a:round/>
              <a:headEnd type="none" w="med" len="med"/>
              <a:tailEnd type="triangle"/>
            </a:ln>
            <a:effectLst/>
          </p:spPr>
        </p:cxnSp>
        <p:cxnSp>
          <p:nvCxnSpPr>
            <p:cNvPr id="88" name="Straight Arrow Connector 87">
              <a:extLst>
                <a:ext uri="{FF2B5EF4-FFF2-40B4-BE49-F238E27FC236}">
                  <a16:creationId xmlns:a16="http://schemas.microsoft.com/office/drawing/2014/main" id="{12788C04-4FA7-2543-8456-25E7809AF201}"/>
                </a:ext>
              </a:extLst>
            </p:cNvPr>
            <p:cNvCxnSpPr>
              <a:cxnSpLocks/>
            </p:cNvCxnSpPr>
            <p:nvPr/>
          </p:nvCxnSpPr>
          <p:spPr bwMode="auto">
            <a:xfrm rot="18900000">
              <a:off x="4193637" y="3717625"/>
              <a:ext cx="0" cy="180000"/>
            </a:xfrm>
            <a:prstGeom prst="straightConnector1">
              <a:avLst/>
            </a:prstGeom>
            <a:solidFill>
              <a:schemeClr val="accent1"/>
            </a:solidFill>
            <a:ln w="38100" cap="flat" cmpd="sng" algn="ctr">
              <a:solidFill>
                <a:schemeClr val="tx1"/>
              </a:solidFill>
              <a:prstDash val="solid"/>
              <a:round/>
              <a:headEnd type="none" w="med" len="med"/>
              <a:tailEnd type="triangle"/>
            </a:ln>
            <a:effectLst/>
          </p:spPr>
        </p:cxnSp>
      </p:grpSp>
      <p:sp>
        <p:nvSpPr>
          <p:cNvPr id="102" name="Oval 101">
            <a:extLst>
              <a:ext uri="{FF2B5EF4-FFF2-40B4-BE49-F238E27FC236}">
                <a16:creationId xmlns:a16="http://schemas.microsoft.com/office/drawing/2014/main" id="{905C4EF5-5D46-5349-B906-2468F37FF2A2}"/>
              </a:ext>
            </a:extLst>
          </p:cNvPr>
          <p:cNvSpPr/>
          <p:nvPr/>
        </p:nvSpPr>
        <p:spPr>
          <a:xfrm>
            <a:off x="7733534" y="3058789"/>
            <a:ext cx="180000" cy="180000"/>
          </a:xfrm>
          <a:prstGeom prst="ellipse">
            <a:avLst/>
          </a:prstGeom>
          <a:solidFill>
            <a:srgbClr val="FF0000"/>
          </a:solidFill>
          <a:ln>
            <a:solidFill>
              <a:srgbClr val="FF0000"/>
            </a:solid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
        <p:nvSpPr>
          <p:cNvPr id="103" name="Oval 102">
            <a:extLst>
              <a:ext uri="{FF2B5EF4-FFF2-40B4-BE49-F238E27FC236}">
                <a16:creationId xmlns:a16="http://schemas.microsoft.com/office/drawing/2014/main" id="{1A3C9CE2-A67E-954A-839E-CC79B5A6AA29}"/>
              </a:ext>
            </a:extLst>
          </p:cNvPr>
          <p:cNvSpPr/>
          <p:nvPr/>
        </p:nvSpPr>
        <p:spPr>
          <a:xfrm>
            <a:off x="7974993" y="3693043"/>
            <a:ext cx="180000" cy="180000"/>
          </a:xfrm>
          <a:prstGeom prst="ellipse">
            <a:avLst/>
          </a:prstGeom>
          <a:solidFill>
            <a:srgbClr val="FF0000"/>
          </a:solidFill>
          <a:ln>
            <a:solidFill>
              <a:srgbClr val="FF0000"/>
            </a:solid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
        <p:nvSpPr>
          <p:cNvPr id="104" name="Oval 103">
            <a:extLst>
              <a:ext uri="{FF2B5EF4-FFF2-40B4-BE49-F238E27FC236}">
                <a16:creationId xmlns:a16="http://schemas.microsoft.com/office/drawing/2014/main" id="{F1428A77-C927-F244-85A4-E206EF16C27E}"/>
              </a:ext>
            </a:extLst>
          </p:cNvPr>
          <p:cNvSpPr/>
          <p:nvPr/>
        </p:nvSpPr>
        <p:spPr>
          <a:xfrm>
            <a:off x="4159156" y="3100183"/>
            <a:ext cx="180000" cy="180000"/>
          </a:xfrm>
          <a:prstGeom prst="ellipse">
            <a:avLst/>
          </a:prstGeom>
          <a:solidFill>
            <a:srgbClr val="FF0000"/>
          </a:solidFill>
          <a:ln>
            <a:solidFill>
              <a:srgbClr val="FF0000"/>
            </a:solid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
        <p:nvSpPr>
          <p:cNvPr id="105" name="Oval 104">
            <a:extLst>
              <a:ext uri="{FF2B5EF4-FFF2-40B4-BE49-F238E27FC236}">
                <a16:creationId xmlns:a16="http://schemas.microsoft.com/office/drawing/2014/main" id="{A813FA18-647B-6045-B3ED-9636D44B620A}"/>
              </a:ext>
            </a:extLst>
          </p:cNvPr>
          <p:cNvSpPr/>
          <p:nvPr/>
        </p:nvSpPr>
        <p:spPr>
          <a:xfrm>
            <a:off x="405799" y="4819886"/>
            <a:ext cx="180000" cy="180000"/>
          </a:xfrm>
          <a:prstGeom prst="ellipse">
            <a:avLst/>
          </a:prstGeom>
          <a:solidFill>
            <a:srgbClr val="FF0000"/>
          </a:solidFill>
          <a:ln>
            <a:solidFill>
              <a:srgbClr val="FF0000"/>
            </a:solid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
        <p:nvSpPr>
          <p:cNvPr id="106" name="Oval 105">
            <a:extLst>
              <a:ext uri="{FF2B5EF4-FFF2-40B4-BE49-F238E27FC236}">
                <a16:creationId xmlns:a16="http://schemas.microsoft.com/office/drawing/2014/main" id="{683A0140-42F8-E24E-8244-C23C82DB539C}"/>
              </a:ext>
            </a:extLst>
          </p:cNvPr>
          <p:cNvSpPr/>
          <p:nvPr/>
        </p:nvSpPr>
        <p:spPr>
          <a:xfrm>
            <a:off x="990900" y="3547705"/>
            <a:ext cx="180000" cy="180000"/>
          </a:xfrm>
          <a:prstGeom prst="ellipse">
            <a:avLst/>
          </a:prstGeom>
          <a:solidFill>
            <a:srgbClr val="FF0000"/>
          </a:solidFill>
          <a:ln>
            <a:solidFill>
              <a:srgbClr val="FF0000"/>
            </a:solid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
        <p:nvSpPr>
          <p:cNvPr id="107" name="Oval 106">
            <a:extLst>
              <a:ext uri="{FF2B5EF4-FFF2-40B4-BE49-F238E27FC236}">
                <a16:creationId xmlns:a16="http://schemas.microsoft.com/office/drawing/2014/main" id="{D9AC2BA4-E083-B94A-8473-577829AE9B79}"/>
              </a:ext>
            </a:extLst>
          </p:cNvPr>
          <p:cNvSpPr/>
          <p:nvPr/>
        </p:nvSpPr>
        <p:spPr>
          <a:xfrm>
            <a:off x="660697" y="1319130"/>
            <a:ext cx="180000" cy="180000"/>
          </a:xfrm>
          <a:prstGeom prst="ellipse">
            <a:avLst/>
          </a:prstGeom>
          <a:solidFill>
            <a:srgbClr val="FF0000"/>
          </a:solidFill>
          <a:ln>
            <a:solidFill>
              <a:srgbClr val="FF0000"/>
            </a:solid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Tree>
    <p:extLst>
      <p:ext uri="{BB962C8B-B14F-4D97-AF65-F5344CB8AC3E}">
        <p14:creationId xmlns:p14="http://schemas.microsoft.com/office/powerpoint/2010/main" val="93181321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extBox 38">
            <a:extLst>
              <a:ext uri="{FF2B5EF4-FFF2-40B4-BE49-F238E27FC236}">
                <a16:creationId xmlns:a16="http://schemas.microsoft.com/office/drawing/2014/main" id="{2F979267-6840-C04C-8274-3F210A8FCA79}"/>
              </a:ext>
            </a:extLst>
          </p:cNvPr>
          <p:cNvSpPr txBox="1"/>
          <p:nvPr/>
        </p:nvSpPr>
        <p:spPr>
          <a:xfrm>
            <a:off x="209733" y="698710"/>
            <a:ext cx="8934265" cy="3170099"/>
          </a:xfrm>
          <a:prstGeom prst="rect">
            <a:avLst/>
          </a:prstGeom>
          <a:noFill/>
        </p:spPr>
        <p:txBody>
          <a:bodyPr wrap="square" rtlCol="0">
            <a:spAutoFit/>
          </a:bodyPr>
          <a:lstStyle/>
          <a:p>
            <a:r>
              <a:rPr lang="en-US" sz="2000" dirty="0"/>
              <a:t>Curl is also calculated at a point and represents the circulation or rotation of the vector field. </a:t>
            </a:r>
          </a:p>
          <a:p>
            <a:endParaRPr lang="en-US" sz="2000" dirty="0"/>
          </a:p>
          <a:p>
            <a:r>
              <a:rPr lang="en-US" sz="2000" dirty="0"/>
              <a:t>It’s easy to picture macroscopic circulation but curl measures microscopic circulation.  To imagine this picture a beach ball fixed in place in the field.  If the beach ball rotates around its </a:t>
            </a:r>
            <a:r>
              <a:rPr lang="en-US" sz="2000" dirty="0" err="1"/>
              <a:t>centre</a:t>
            </a:r>
            <a:r>
              <a:rPr lang="en-US" sz="2000" dirty="0"/>
              <a:t>, curl is non-zero.</a:t>
            </a:r>
          </a:p>
          <a:p>
            <a:endParaRPr lang="en-US" sz="2000" dirty="0"/>
          </a:p>
          <a:p>
            <a:r>
              <a:rPr lang="en-US" sz="2000" dirty="0"/>
              <a:t>(Note: Often fields with macroscopic circulation also have curl)</a:t>
            </a:r>
          </a:p>
          <a:p>
            <a:endParaRPr lang="en-US" sz="2000" dirty="0"/>
          </a:p>
          <a:p>
            <a:endParaRPr lang="en-US" sz="2000" dirty="0"/>
          </a:p>
        </p:txBody>
      </p:sp>
      <p:sp>
        <p:nvSpPr>
          <p:cNvPr id="10" name="TextBox 9"/>
          <p:cNvSpPr txBox="1"/>
          <p:nvPr/>
        </p:nvSpPr>
        <p:spPr>
          <a:xfrm>
            <a:off x="-1" y="-9176"/>
            <a:ext cx="9143999" cy="707886"/>
          </a:xfrm>
          <a:prstGeom prst="rect">
            <a:avLst/>
          </a:prstGeom>
          <a:noFill/>
        </p:spPr>
        <p:txBody>
          <a:bodyPr wrap="square" rtlCol="0">
            <a:spAutoFit/>
          </a:bodyPr>
          <a:lstStyle/>
          <a:p>
            <a:pPr algn="ctr"/>
            <a:r>
              <a:rPr lang="en-US" sz="4000" dirty="0">
                <a:solidFill>
                  <a:schemeClr val="tx1">
                    <a:lumMod val="75000"/>
                    <a:lumOff val="25000"/>
                  </a:schemeClr>
                </a:solidFill>
                <a:latin typeface="Baskerville"/>
                <a:cs typeface="Baskerville"/>
              </a:rPr>
              <a:t>Reminder on curl</a:t>
            </a:r>
          </a:p>
        </p:txBody>
      </p:sp>
      <p:grpSp>
        <p:nvGrpSpPr>
          <p:cNvPr id="15" name="Group 14"/>
          <p:cNvGrpSpPr/>
          <p:nvPr/>
        </p:nvGrpSpPr>
        <p:grpSpPr>
          <a:xfrm>
            <a:off x="-1" y="6349"/>
            <a:ext cx="9144000" cy="6850800"/>
            <a:chOff x="-1" y="6349"/>
            <a:chExt cx="9144000" cy="6850800"/>
          </a:xfrm>
        </p:grpSpPr>
        <p:sp>
          <p:nvSpPr>
            <p:cNvPr id="4" name="Rectangle 3"/>
            <p:cNvSpPr/>
            <p:nvPr/>
          </p:nvSpPr>
          <p:spPr>
            <a:xfrm>
              <a:off x="-1" y="6349"/>
              <a:ext cx="9144000" cy="6850800"/>
            </a:xfrm>
            <a:prstGeom prst="rect">
              <a:avLst/>
            </a:prstGeom>
            <a:no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 name="Straight Connector 5"/>
            <p:cNvCxnSpPr/>
            <p:nvPr/>
          </p:nvCxnSpPr>
          <p:spPr>
            <a:xfrm>
              <a:off x="234683" y="646587"/>
              <a:ext cx="8637855" cy="0"/>
            </a:xfrm>
            <a:prstGeom prst="line">
              <a:avLst/>
            </a:prstGeom>
            <a:ln>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234683" y="6187516"/>
              <a:ext cx="8637855" cy="0"/>
            </a:xfrm>
            <a:prstGeom prst="line">
              <a:avLst/>
            </a:prstGeom>
            <a:ln>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grpSp>
      <p:pic>
        <p:nvPicPr>
          <p:cNvPr id="30" name="Picture 29"/>
          <p:cNvPicPr/>
          <p:nvPr/>
        </p:nvPicPr>
        <p:blipFill>
          <a:blip r:embed="rId3">
            <a:extLst>
              <a:ext uri="{28A0092B-C50C-407E-A947-70E740481C1C}">
                <a14:useLocalDpi xmlns:a14="http://schemas.microsoft.com/office/drawing/2010/main" val="0"/>
              </a:ext>
            </a:extLst>
          </a:blip>
          <a:stretch>
            <a:fillRect/>
          </a:stretch>
        </p:blipFill>
        <p:spPr>
          <a:xfrm>
            <a:off x="7137117" y="6218382"/>
            <a:ext cx="1753815" cy="625812"/>
          </a:xfrm>
          <a:prstGeom prst="rect">
            <a:avLst/>
          </a:prstGeom>
        </p:spPr>
      </p:pic>
      <p:sp>
        <p:nvSpPr>
          <p:cNvPr id="41" name="TextBox 40">
            <a:extLst>
              <a:ext uri="{FF2B5EF4-FFF2-40B4-BE49-F238E27FC236}">
                <a16:creationId xmlns:a16="http://schemas.microsoft.com/office/drawing/2014/main" id="{C8173F08-B69E-414D-B77B-B370654FA1BF}"/>
              </a:ext>
            </a:extLst>
          </p:cNvPr>
          <p:cNvSpPr txBox="1"/>
          <p:nvPr/>
        </p:nvSpPr>
        <p:spPr>
          <a:xfrm>
            <a:off x="194986" y="6187516"/>
            <a:ext cx="8677552" cy="400110"/>
          </a:xfrm>
          <a:prstGeom prst="rect">
            <a:avLst/>
          </a:prstGeom>
          <a:noFill/>
        </p:spPr>
        <p:txBody>
          <a:bodyPr wrap="square" rtlCol="0">
            <a:spAutoFit/>
          </a:bodyPr>
          <a:lstStyle/>
          <a:p>
            <a:r>
              <a:rPr lang="en-US" sz="2000" i="1" dirty="0">
                <a:latin typeface="Baskerville"/>
                <a:cs typeface="Baskerville"/>
              </a:rPr>
              <a:t>Dr. Charlotte Palmer/Prof. Gianluca Sarri</a:t>
            </a:r>
          </a:p>
        </p:txBody>
      </p:sp>
      <p:pic>
        <p:nvPicPr>
          <p:cNvPr id="9" name="Picture 8">
            <a:extLst>
              <a:ext uri="{FF2B5EF4-FFF2-40B4-BE49-F238E27FC236}">
                <a16:creationId xmlns:a16="http://schemas.microsoft.com/office/drawing/2014/main" id="{63749F12-90BF-E445-A676-2C3A650E2D7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7897" y="3273072"/>
            <a:ext cx="2840560" cy="2566347"/>
          </a:xfrm>
          <a:prstGeom prst="rect">
            <a:avLst/>
          </a:prstGeom>
        </p:spPr>
      </p:pic>
      <p:pic>
        <p:nvPicPr>
          <p:cNvPr id="18" name="Picture 17">
            <a:extLst>
              <a:ext uri="{FF2B5EF4-FFF2-40B4-BE49-F238E27FC236}">
                <a16:creationId xmlns:a16="http://schemas.microsoft.com/office/drawing/2014/main" id="{BBF3D0E1-F40A-5B4C-9BB0-09DCD0F2536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94216" y="3282616"/>
            <a:ext cx="2861329" cy="2566347"/>
          </a:xfrm>
          <a:prstGeom prst="rect">
            <a:avLst/>
          </a:prstGeom>
        </p:spPr>
      </p:pic>
      <p:sp>
        <p:nvSpPr>
          <p:cNvPr id="25" name="TextBox 24">
            <a:extLst>
              <a:ext uri="{FF2B5EF4-FFF2-40B4-BE49-F238E27FC236}">
                <a16:creationId xmlns:a16="http://schemas.microsoft.com/office/drawing/2014/main" id="{C32D9294-FD89-7742-825E-63FDA1BAD41C}"/>
              </a:ext>
            </a:extLst>
          </p:cNvPr>
          <p:cNvSpPr txBox="1"/>
          <p:nvPr/>
        </p:nvSpPr>
        <p:spPr>
          <a:xfrm>
            <a:off x="247896" y="5854944"/>
            <a:ext cx="3516229" cy="338554"/>
          </a:xfrm>
          <a:prstGeom prst="rect">
            <a:avLst/>
          </a:prstGeom>
          <a:noFill/>
        </p:spPr>
        <p:txBody>
          <a:bodyPr wrap="square" rtlCol="0">
            <a:spAutoFit/>
          </a:bodyPr>
          <a:lstStyle/>
          <a:p>
            <a:r>
              <a:rPr lang="en-US" sz="1600" dirty="0"/>
              <a:t>From Math Insight: Curl Idea</a:t>
            </a:r>
          </a:p>
        </p:txBody>
      </p:sp>
      <p:sp>
        <p:nvSpPr>
          <p:cNvPr id="26" name="TextBox 25">
            <a:extLst>
              <a:ext uri="{FF2B5EF4-FFF2-40B4-BE49-F238E27FC236}">
                <a16:creationId xmlns:a16="http://schemas.microsoft.com/office/drawing/2014/main" id="{1CFF77C2-4511-834D-9C0A-A0497D9B191B}"/>
              </a:ext>
            </a:extLst>
          </p:cNvPr>
          <p:cNvSpPr txBox="1"/>
          <p:nvPr/>
        </p:nvSpPr>
        <p:spPr>
          <a:xfrm>
            <a:off x="6154346" y="3429000"/>
            <a:ext cx="2736586" cy="1323439"/>
          </a:xfrm>
          <a:prstGeom prst="rect">
            <a:avLst/>
          </a:prstGeom>
          <a:noFill/>
        </p:spPr>
        <p:txBody>
          <a:bodyPr wrap="square" rtlCol="0">
            <a:spAutoFit/>
          </a:bodyPr>
          <a:lstStyle/>
          <a:p>
            <a:r>
              <a:rPr lang="en-US" sz="2000" dirty="0"/>
              <a:t>Curl is a vector and has direction which you can work out.  </a:t>
            </a:r>
          </a:p>
          <a:p>
            <a:endParaRPr lang="en-US" sz="2000" dirty="0"/>
          </a:p>
        </p:txBody>
      </p:sp>
    </p:spTree>
    <p:extLst>
      <p:ext uri="{BB962C8B-B14F-4D97-AF65-F5344CB8AC3E}">
        <p14:creationId xmlns:p14="http://schemas.microsoft.com/office/powerpoint/2010/main" val="304454011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1" y="-9176"/>
            <a:ext cx="9143999" cy="707886"/>
          </a:xfrm>
          <a:prstGeom prst="rect">
            <a:avLst/>
          </a:prstGeom>
          <a:noFill/>
        </p:spPr>
        <p:txBody>
          <a:bodyPr wrap="square" rtlCol="0">
            <a:spAutoFit/>
          </a:bodyPr>
          <a:lstStyle/>
          <a:p>
            <a:pPr algn="ctr"/>
            <a:r>
              <a:rPr lang="en-US" sz="4000" dirty="0">
                <a:solidFill>
                  <a:schemeClr val="tx1">
                    <a:lumMod val="75000"/>
                    <a:lumOff val="25000"/>
                  </a:schemeClr>
                </a:solidFill>
                <a:latin typeface="Baskerville"/>
                <a:cs typeface="Baskerville"/>
              </a:rPr>
              <a:t>Does it have curl?</a:t>
            </a:r>
          </a:p>
        </p:txBody>
      </p:sp>
      <p:grpSp>
        <p:nvGrpSpPr>
          <p:cNvPr id="15" name="Group 14"/>
          <p:cNvGrpSpPr/>
          <p:nvPr/>
        </p:nvGrpSpPr>
        <p:grpSpPr>
          <a:xfrm>
            <a:off x="-1" y="6349"/>
            <a:ext cx="9144000" cy="6850800"/>
            <a:chOff x="-1" y="6349"/>
            <a:chExt cx="9144000" cy="6850800"/>
          </a:xfrm>
        </p:grpSpPr>
        <p:sp>
          <p:nvSpPr>
            <p:cNvPr id="4" name="Rectangle 3"/>
            <p:cNvSpPr/>
            <p:nvPr/>
          </p:nvSpPr>
          <p:spPr>
            <a:xfrm>
              <a:off x="-1" y="6349"/>
              <a:ext cx="9144000" cy="6850800"/>
            </a:xfrm>
            <a:prstGeom prst="rect">
              <a:avLst/>
            </a:prstGeom>
            <a:no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 name="Straight Connector 5"/>
            <p:cNvCxnSpPr/>
            <p:nvPr/>
          </p:nvCxnSpPr>
          <p:spPr>
            <a:xfrm>
              <a:off x="234683" y="646587"/>
              <a:ext cx="8637855" cy="0"/>
            </a:xfrm>
            <a:prstGeom prst="line">
              <a:avLst/>
            </a:prstGeom>
            <a:ln>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234683" y="6187516"/>
              <a:ext cx="8637855" cy="0"/>
            </a:xfrm>
            <a:prstGeom prst="line">
              <a:avLst/>
            </a:prstGeom>
            <a:ln>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grpSp>
      <p:pic>
        <p:nvPicPr>
          <p:cNvPr id="30" name="Picture 29"/>
          <p:cNvPicPr/>
          <p:nvPr/>
        </p:nvPicPr>
        <p:blipFill>
          <a:blip r:embed="rId3">
            <a:extLst>
              <a:ext uri="{28A0092B-C50C-407E-A947-70E740481C1C}">
                <a14:useLocalDpi xmlns:a14="http://schemas.microsoft.com/office/drawing/2010/main" val="0"/>
              </a:ext>
            </a:extLst>
          </a:blip>
          <a:stretch>
            <a:fillRect/>
          </a:stretch>
        </p:blipFill>
        <p:spPr>
          <a:xfrm>
            <a:off x="7137117" y="6218382"/>
            <a:ext cx="1753815" cy="625812"/>
          </a:xfrm>
          <a:prstGeom prst="rect">
            <a:avLst/>
          </a:prstGeom>
        </p:spPr>
      </p:pic>
      <p:sp>
        <p:nvSpPr>
          <p:cNvPr id="41" name="TextBox 40">
            <a:extLst>
              <a:ext uri="{FF2B5EF4-FFF2-40B4-BE49-F238E27FC236}">
                <a16:creationId xmlns:a16="http://schemas.microsoft.com/office/drawing/2014/main" id="{C8173F08-B69E-414D-B77B-B370654FA1BF}"/>
              </a:ext>
            </a:extLst>
          </p:cNvPr>
          <p:cNvSpPr txBox="1"/>
          <p:nvPr/>
        </p:nvSpPr>
        <p:spPr>
          <a:xfrm>
            <a:off x="194986" y="6187516"/>
            <a:ext cx="8677552" cy="400110"/>
          </a:xfrm>
          <a:prstGeom prst="rect">
            <a:avLst/>
          </a:prstGeom>
          <a:noFill/>
        </p:spPr>
        <p:txBody>
          <a:bodyPr wrap="square" rtlCol="0">
            <a:spAutoFit/>
          </a:bodyPr>
          <a:lstStyle/>
          <a:p>
            <a:r>
              <a:rPr lang="en-US" sz="2000" i="1" dirty="0">
                <a:latin typeface="Baskerville"/>
                <a:cs typeface="Baskerville"/>
              </a:rPr>
              <a:t>Dr. Charlotte Palmer/Prof. Gianluca Sarri</a:t>
            </a:r>
          </a:p>
        </p:txBody>
      </p:sp>
      <p:sp>
        <p:nvSpPr>
          <p:cNvPr id="72" name="TextBox 71">
            <a:extLst>
              <a:ext uri="{FF2B5EF4-FFF2-40B4-BE49-F238E27FC236}">
                <a16:creationId xmlns:a16="http://schemas.microsoft.com/office/drawing/2014/main" id="{00ACD8EF-200B-0440-A241-1EA137852AFC}"/>
              </a:ext>
            </a:extLst>
          </p:cNvPr>
          <p:cNvSpPr txBox="1"/>
          <p:nvPr/>
        </p:nvSpPr>
        <p:spPr>
          <a:xfrm>
            <a:off x="194986" y="5602740"/>
            <a:ext cx="3157553" cy="584775"/>
          </a:xfrm>
          <a:prstGeom prst="rect">
            <a:avLst/>
          </a:prstGeom>
          <a:noFill/>
        </p:spPr>
        <p:txBody>
          <a:bodyPr wrap="square" rtlCol="0">
            <a:spAutoFit/>
          </a:bodyPr>
          <a:lstStyle/>
          <a:p>
            <a:r>
              <a:rPr lang="en-US" sz="1600" dirty="0"/>
              <a:t>From </a:t>
            </a:r>
            <a:r>
              <a:rPr lang="en-US" sz="1600" dirty="0" err="1"/>
              <a:t>Fleish</a:t>
            </a:r>
            <a:r>
              <a:rPr lang="en-US" sz="1600" dirty="0"/>
              <a:t> – A student’s guide to Maxwell’s equations</a:t>
            </a:r>
          </a:p>
        </p:txBody>
      </p:sp>
      <p:grpSp>
        <p:nvGrpSpPr>
          <p:cNvPr id="5" name="Group 4">
            <a:extLst>
              <a:ext uri="{FF2B5EF4-FFF2-40B4-BE49-F238E27FC236}">
                <a16:creationId xmlns:a16="http://schemas.microsoft.com/office/drawing/2014/main" id="{E184CCFB-36D4-E14A-9F34-E44FD28D77BB}"/>
              </a:ext>
            </a:extLst>
          </p:cNvPr>
          <p:cNvGrpSpPr/>
          <p:nvPr/>
        </p:nvGrpSpPr>
        <p:grpSpPr>
          <a:xfrm>
            <a:off x="3967862" y="2258448"/>
            <a:ext cx="747406" cy="1685445"/>
            <a:chOff x="1224648" y="2477236"/>
            <a:chExt cx="747406" cy="1685445"/>
          </a:xfrm>
        </p:grpSpPr>
        <p:grpSp>
          <p:nvGrpSpPr>
            <p:cNvPr id="3" name="Group 2">
              <a:extLst>
                <a:ext uri="{FF2B5EF4-FFF2-40B4-BE49-F238E27FC236}">
                  <a16:creationId xmlns:a16="http://schemas.microsoft.com/office/drawing/2014/main" id="{5F13CCBA-A308-7644-93F9-B4A384D08CB3}"/>
                </a:ext>
              </a:extLst>
            </p:cNvPr>
            <p:cNvGrpSpPr/>
            <p:nvPr/>
          </p:nvGrpSpPr>
          <p:grpSpPr>
            <a:xfrm>
              <a:off x="1224648" y="2477236"/>
              <a:ext cx="747406" cy="1685445"/>
              <a:chOff x="1563816" y="3003036"/>
              <a:chExt cx="747406" cy="1685445"/>
            </a:xfrm>
          </p:grpSpPr>
          <p:cxnSp>
            <p:nvCxnSpPr>
              <p:cNvPr id="18" name="Straight Arrow Connector 17">
                <a:extLst>
                  <a:ext uri="{FF2B5EF4-FFF2-40B4-BE49-F238E27FC236}">
                    <a16:creationId xmlns:a16="http://schemas.microsoft.com/office/drawing/2014/main" id="{952A4FDC-C3BD-594E-9F0F-88396B1ECCDB}"/>
                  </a:ext>
                </a:extLst>
              </p:cNvPr>
              <p:cNvCxnSpPr>
                <a:cxnSpLocks/>
              </p:cNvCxnSpPr>
              <p:nvPr/>
            </p:nvCxnSpPr>
            <p:spPr bwMode="auto">
              <a:xfrm rot="16200000" flipH="1" flipV="1">
                <a:off x="2023223" y="4511500"/>
                <a:ext cx="0" cy="353961"/>
              </a:xfrm>
              <a:prstGeom prst="straightConnector1">
                <a:avLst/>
              </a:prstGeom>
              <a:solidFill>
                <a:schemeClr val="accent1"/>
              </a:solidFill>
              <a:ln w="38100" cap="flat" cmpd="sng" algn="ctr">
                <a:solidFill>
                  <a:schemeClr val="tx1"/>
                </a:solidFill>
                <a:prstDash val="solid"/>
                <a:round/>
                <a:headEnd type="none" w="med" len="med"/>
                <a:tailEnd type="triangle"/>
              </a:ln>
              <a:effectLst/>
            </p:spPr>
          </p:cxnSp>
          <p:cxnSp>
            <p:nvCxnSpPr>
              <p:cNvPr id="22" name="Straight Arrow Connector 21">
                <a:extLst>
                  <a:ext uri="{FF2B5EF4-FFF2-40B4-BE49-F238E27FC236}">
                    <a16:creationId xmlns:a16="http://schemas.microsoft.com/office/drawing/2014/main" id="{D0F8FDC5-5507-964E-A047-9F6C78D33589}"/>
                  </a:ext>
                </a:extLst>
              </p:cNvPr>
              <p:cNvCxnSpPr>
                <a:cxnSpLocks/>
              </p:cNvCxnSpPr>
              <p:nvPr/>
            </p:nvCxnSpPr>
            <p:spPr bwMode="auto">
              <a:xfrm rot="16200000" flipH="1" flipV="1">
                <a:off x="1962835" y="4217920"/>
                <a:ext cx="0" cy="432000"/>
              </a:xfrm>
              <a:prstGeom prst="straightConnector1">
                <a:avLst/>
              </a:prstGeom>
              <a:solidFill>
                <a:schemeClr val="accent1"/>
              </a:solidFill>
              <a:ln w="38100" cap="flat" cmpd="sng" algn="ctr">
                <a:solidFill>
                  <a:schemeClr val="tx1"/>
                </a:solidFill>
                <a:prstDash val="solid"/>
                <a:round/>
                <a:headEnd type="none" w="med" len="med"/>
                <a:tailEnd type="triangle"/>
              </a:ln>
              <a:effectLst/>
            </p:spPr>
          </p:cxnSp>
          <p:cxnSp>
            <p:nvCxnSpPr>
              <p:cNvPr id="26" name="Straight Arrow Connector 25">
                <a:extLst>
                  <a:ext uri="{FF2B5EF4-FFF2-40B4-BE49-F238E27FC236}">
                    <a16:creationId xmlns:a16="http://schemas.microsoft.com/office/drawing/2014/main" id="{7C2992BA-016B-8340-B050-889AD9012C50}"/>
                  </a:ext>
                </a:extLst>
              </p:cNvPr>
              <p:cNvCxnSpPr>
                <a:cxnSpLocks/>
              </p:cNvCxnSpPr>
              <p:nvPr/>
            </p:nvCxnSpPr>
            <p:spPr bwMode="auto">
              <a:xfrm rot="16200000" flipH="1" flipV="1">
                <a:off x="1912203" y="3880829"/>
                <a:ext cx="0" cy="576000"/>
              </a:xfrm>
              <a:prstGeom prst="straightConnector1">
                <a:avLst/>
              </a:prstGeom>
              <a:solidFill>
                <a:schemeClr val="accent1"/>
              </a:solidFill>
              <a:ln w="38100" cap="flat" cmpd="sng" algn="ctr">
                <a:solidFill>
                  <a:schemeClr val="tx1"/>
                </a:solidFill>
                <a:prstDash val="solid"/>
                <a:round/>
                <a:headEnd type="none" w="med" len="med"/>
                <a:tailEnd type="triangle"/>
              </a:ln>
              <a:effectLst/>
            </p:spPr>
          </p:cxnSp>
          <p:cxnSp>
            <p:nvCxnSpPr>
              <p:cNvPr id="27" name="Straight Arrow Connector 26">
                <a:extLst>
                  <a:ext uri="{FF2B5EF4-FFF2-40B4-BE49-F238E27FC236}">
                    <a16:creationId xmlns:a16="http://schemas.microsoft.com/office/drawing/2014/main" id="{C45EA7C9-2413-F94A-B69A-5F9814C6C5F1}"/>
                  </a:ext>
                </a:extLst>
              </p:cNvPr>
              <p:cNvCxnSpPr>
                <a:cxnSpLocks/>
              </p:cNvCxnSpPr>
              <p:nvPr/>
            </p:nvCxnSpPr>
            <p:spPr bwMode="auto">
              <a:xfrm rot="5400000" flipV="1">
                <a:off x="1939986" y="2868132"/>
                <a:ext cx="0" cy="720000"/>
              </a:xfrm>
              <a:prstGeom prst="straightConnector1">
                <a:avLst/>
              </a:prstGeom>
              <a:solidFill>
                <a:schemeClr val="accent1"/>
              </a:solidFill>
              <a:ln w="38100" cap="flat" cmpd="sng" algn="ctr">
                <a:solidFill>
                  <a:schemeClr val="tx1"/>
                </a:solidFill>
                <a:prstDash val="solid"/>
                <a:round/>
                <a:headEnd type="none" w="med" len="med"/>
                <a:tailEnd type="triangle"/>
              </a:ln>
              <a:effectLst/>
            </p:spPr>
          </p:cxnSp>
          <p:cxnSp>
            <p:nvCxnSpPr>
              <p:cNvPr id="28" name="Straight Arrow Connector 27">
                <a:extLst>
                  <a:ext uri="{FF2B5EF4-FFF2-40B4-BE49-F238E27FC236}">
                    <a16:creationId xmlns:a16="http://schemas.microsoft.com/office/drawing/2014/main" id="{757CA574-883D-1349-936F-7C9E2AA48B8F}"/>
                  </a:ext>
                </a:extLst>
              </p:cNvPr>
              <p:cNvCxnSpPr>
                <a:cxnSpLocks/>
              </p:cNvCxnSpPr>
              <p:nvPr/>
            </p:nvCxnSpPr>
            <p:spPr bwMode="auto">
              <a:xfrm rot="5400000" flipV="1">
                <a:off x="1947462" y="2643036"/>
                <a:ext cx="0" cy="720000"/>
              </a:xfrm>
              <a:prstGeom prst="straightConnector1">
                <a:avLst/>
              </a:prstGeom>
              <a:solidFill>
                <a:schemeClr val="accent1"/>
              </a:solidFill>
              <a:ln w="38100" cap="flat" cmpd="sng" algn="ctr">
                <a:solidFill>
                  <a:schemeClr val="tx1"/>
                </a:solidFill>
                <a:prstDash val="solid"/>
                <a:round/>
                <a:headEnd type="none" w="med" len="med"/>
                <a:tailEnd type="triangle"/>
              </a:ln>
              <a:effectLst/>
            </p:spPr>
          </p:cxnSp>
          <p:cxnSp>
            <p:nvCxnSpPr>
              <p:cNvPr id="29" name="Straight Arrow Connector 28">
                <a:extLst>
                  <a:ext uri="{FF2B5EF4-FFF2-40B4-BE49-F238E27FC236}">
                    <a16:creationId xmlns:a16="http://schemas.microsoft.com/office/drawing/2014/main" id="{3453DA76-71D5-6F4C-880C-5C12790F94BE}"/>
                  </a:ext>
                </a:extLst>
              </p:cNvPr>
              <p:cNvCxnSpPr>
                <a:cxnSpLocks/>
              </p:cNvCxnSpPr>
              <p:nvPr/>
            </p:nvCxnSpPr>
            <p:spPr bwMode="auto">
              <a:xfrm rot="5400000" flipV="1">
                <a:off x="1951222" y="3080580"/>
                <a:ext cx="0" cy="720000"/>
              </a:xfrm>
              <a:prstGeom prst="straightConnector1">
                <a:avLst/>
              </a:prstGeom>
              <a:solidFill>
                <a:schemeClr val="accent1"/>
              </a:solidFill>
              <a:ln w="38100" cap="flat" cmpd="sng" algn="ctr">
                <a:solidFill>
                  <a:schemeClr val="tx1"/>
                </a:solidFill>
                <a:prstDash val="solid"/>
                <a:round/>
                <a:headEnd type="none" w="med" len="med"/>
                <a:tailEnd type="triangle"/>
              </a:ln>
              <a:effectLst/>
            </p:spPr>
          </p:cxnSp>
          <p:cxnSp>
            <p:nvCxnSpPr>
              <p:cNvPr id="31" name="Straight Arrow Connector 30">
                <a:extLst>
                  <a:ext uri="{FF2B5EF4-FFF2-40B4-BE49-F238E27FC236}">
                    <a16:creationId xmlns:a16="http://schemas.microsoft.com/office/drawing/2014/main" id="{A25F2336-564A-BB47-855A-6AED976FB50C}"/>
                  </a:ext>
                </a:extLst>
              </p:cNvPr>
              <p:cNvCxnSpPr>
                <a:cxnSpLocks/>
              </p:cNvCxnSpPr>
              <p:nvPr/>
            </p:nvCxnSpPr>
            <p:spPr bwMode="auto">
              <a:xfrm rot="5400000" flipV="1">
                <a:off x="1942253" y="3319137"/>
                <a:ext cx="0" cy="720000"/>
              </a:xfrm>
              <a:prstGeom prst="straightConnector1">
                <a:avLst/>
              </a:prstGeom>
              <a:solidFill>
                <a:schemeClr val="accent1"/>
              </a:solidFill>
              <a:ln w="38100" cap="flat" cmpd="sng" algn="ctr">
                <a:solidFill>
                  <a:schemeClr val="tx1"/>
                </a:solidFill>
                <a:prstDash val="solid"/>
                <a:round/>
                <a:headEnd type="none" w="med" len="med"/>
                <a:tailEnd type="triangle"/>
              </a:ln>
              <a:effectLst/>
            </p:spPr>
          </p:cxnSp>
          <p:cxnSp>
            <p:nvCxnSpPr>
              <p:cNvPr id="71" name="Straight Arrow Connector 70">
                <a:extLst>
                  <a:ext uri="{FF2B5EF4-FFF2-40B4-BE49-F238E27FC236}">
                    <a16:creationId xmlns:a16="http://schemas.microsoft.com/office/drawing/2014/main" id="{FE5CABDC-DF52-BD47-B633-40EDD2B3DCFD}"/>
                  </a:ext>
                </a:extLst>
              </p:cNvPr>
              <p:cNvCxnSpPr>
                <a:cxnSpLocks/>
              </p:cNvCxnSpPr>
              <p:nvPr/>
            </p:nvCxnSpPr>
            <p:spPr bwMode="auto">
              <a:xfrm rot="16200000" flipH="1" flipV="1">
                <a:off x="1923816" y="3564527"/>
                <a:ext cx="0" cy="720000"/>
              </a:xfrm>
              <a:prstGeom prst="straightConnector1">
                <a:avLst/>
              </a:prstGeom>
              <a:solidFill>
                <a:schemeClr val="accent1"/>
              </a:solidFill>
              <a:ln w="38100" cap="flat" cmpd="sng" algn="ctr">
                <a:solidFill>
                  <a:schemeClr val="tx1"/>
                </a:solidFill>
                <a:prstDash val="solid"/>
                <a:round/>
                <a:headEnd type="none" w="med" len="med"/>
                <a:tailEnd type="triangle"/>
              </a:ln>
              <a:effectLst/>
            </p:spPr>
          </p:cxnSp>
        </p:grpSp>
        <p:sp>
          <p:nvSpPr>
            <p:cNvPr id="73" name="Oval 72">
              <a:extLst>
                <a:ext uri="{FF2B5EF4-FFF2-40B4-BE49-F238E27FC236}">
                  <a16:creationId xmlns:a16="http://schemas.microsoft.com/office/drawing/2014/main" id="{E88A6AE0-9DFD-A448-888B-A3F207999370}"/>
                </a:ext>
              </a:extLst>
            </p:cNvPr>
            <p:cNvSpPr/>
            <p:nvPr/>
          </p:nvSpPr>
          <p:spPr>
            <a:xfrm>
              <a:off x="1510818" y="2497457"/>
              <a:ext cx="180000" cy="180000"/>
            </a:xfrm>
            <a:prstGeom prst="ellipse">
              <a:avLst/>
            </a:prstGeom>
            <a:solidFill>
              <a:srgbClr val="FF0000"/>
            </a:solidFill>
            <a:ln>
              <a:solidFill>
                <a:srgbClr val="FF0000"/>
              </a:solid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
          <p:nvSpPr>
            <p:cNvPr id="74" name="Oval 73">
              <a:extLst>
                <a:ext uri="{FF2B5EF4-FFF2-40B4-BE49-F238E27FC236}">
                  <a16:creationId xmlns:a16="http://schemas.microsoft.com/office/drawing/2014/main" id="{30ADA51B-957D-2F43-BB8F-87860B092A68}"/>
                </a:ext>
              </a:extLst>
            </p:cNvPr>
            <p:cNvSpPr/>
            <p:nvPr/>
          </p:nvSpPr>
          <p:spPr>
            <a:xfrm>
              <a:off x="1533667" y="3192633"/>
              <a:ext cx="180000" cy="180000"/>
            </a:xfrm>
            <a:prstGeom prst="ellipse">
              <a:avLst/>
            </a:prstGeom>
            <a:solidFill>
              <a:srgbClr val="FF0000"/>
            </a:solidFill>
            <a:ln>
              <a:solidFill>
                <a:srgbClr val="FF0000"/>
              </a:solid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
          <p:nvSpPr>
            <p:cNvPr id="75" name="Oval 74">
              <a:extLst>
                <a:ext uri="{FF2B5EF4-FFF2-40B4-BE49-F238E27FC236}">
                  <a16:creationId xmlns:a16="http://schemas.microsoft.com/office/drawing/2014/main" id="{B1FA4A1B-3AD8-1F4E-A6FE-EADA30AB1ACF}"/>
                </a:ext>
              </a:extLst>
            </p:cNvPr>
            <p:cNvSpPr/>
            <p:nvPr/>
          </p:nvSpPr>
          <p:spPr>
            <a:xfrm>
              <a:off x="1540622" y="3669732"/>
              <a:ext cx="180000" cy="180000"/>
            </a:xfrm>
            <a:prstGeom prst="ellipse">
              <a:avLst/>
            </a:prstGeom>
            <a:solidFill>
              <a:srgbClr val="FF0000"/>
            </a:solidFill>
            <a:ln>
              <a:solidFill>
                <a:srgbClr val="FF0000"/>
              </a:solid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grpSp>
      <p:grpSp>
        <p:nvGrpSpPr>
          <p:cNvPr id="7" name="Group 6">
            <a:extLst>
              <a:ext uri="{FF2B5EF4-FFF2-40B4-BE49-F238E27FC236}">
                <a16:creationId xmlns:a16="http://schemas.microsoft.com/office/drawing/2014/main" id="{45FA201A-1CBB-424B-B1BF-DACF88618B48}"/>
              </a:ext>
            </a:extLst>
          </p:cNvPr>
          <p:cNvGrpSpPr/>
          <p:nvPr/>
        </p:nvGrpSpPr>
        <p:grpSpPr>
          <a:xfrm>
            <a:off x="6122471" y="2345028"/>
            <a:ext cx="1423178" cy="1455552"/>
            <a:chOff x="6122471" y="2345028"/>
            <a:chExt cx="1423178" cy="1455552"/>
          </a:xfrm>
        </p:grpSpPr>
        <p:grpSp>
          <p:nvGrpSpPr>
            <p:cNvPr id="2" name="Group 1">
              <a:extLst>
                <a:ext uri="{FF2B5EF4-FFF2-40B4-BE49-F238E27FC236}">
                  <a16:creationId xmlns:a16="http://schemas.microsoft.com/office/drawing/2014/main" id="{EC615BF2-46C1-8F44-A2C2-1E97100700F3}"/>
                </a:ext>
              </a:extLst>
            </p:cNvPr>
            <p:cNvGrpSpPr/>
            <p:nvPr/>
          </p:nvGrpSpPr>
          <p:grpSpPr>
            <a:xfrm>
              <a:off x="6122471" y="2345028"/>
              <a:ext cx="1423178" cy="1455552"/>
              <a:chOff x="6122471" y="2345028"/>
              <a:chExt cx="1423178" cy="1455552"/>
            </a:xfrm>
          </p:grpSpPr>
          <p:cxnSp>
            <p:nvCxnSpPr>
              <p:cNvPr id="63" name="Straight Arrow Connector 62">
                <a:extLst>
                  <a:ext uri="{FF2B5EF4-FFF2-40B4-BE49-F238E27FC236}">
                    <a16:creationId xmlns:a16="http://schemas.microsoft.com/office/drawing/2014/main" id="{8EFA2BB8-932A-874C-ADCE-ACE650DB0FED}"/>
                  </a:ext>
                </a:extLst>
              </p:cNvPr>
              <p:cNvCxnSpPr>
                <a:cxnSpLocks/>
              </p:cNvCxnSpPr>
              <p:nvPr/>
            </p:nvCxnSpPr>
            <p:spPr bwMode="auto">
              <a:xfrm rot="16200000" flipH="1" flipV="1">
                <a:off x="6482471" y="2725646"/>
                <a:ext cx="0" cy="720000"/>
              </a:xfrm>
              <a:prstGeom prst="straightConnector1">
                <a:avLst/>
              </a:prstGeom>
              <a:solidFill>
                <a:schemeClr val="accent1"/>
              </a:solidFill>
              <a:ln w="38100" cap="flat" cmpd="sng" algn="ctr">
                <a:solidFill>
                  <a:schemeClr val="tx1"/>
                </a:solidFill>
                <a:prstDash val="solid"/>
                <a:round/>
                <a:headEnd type="none" w="med" len="med"/>
                <a:tailEnd type="triangle"/>
              </a:ln>
              <a:effectLst/>
            </p:spPr>
          </p:cxnSp>
          <p:cxnSp>
            <p:nvCxnSpPr>
              <p:cNvPr id="65" name="Straight Arrow Connector 64">
                <a:extLst>
                  <a:ext uri="{FF2B5EF4-FFF2-40B4-BE49-F238E27FC236}">
                    <a16:creationId xmlns:a16="http://schemas.microsoft.com/office/drawing/2014/main" id="{C61C759D-52F7-3043-82F4-3AE57EB5DFAA}"/>
                  </a:ext>
                </a:extLst>
              </p:cNvPr>
              <p:cNvCxnSpPr>
                <a:cxnSpLocks/>
              </p:cNvCxnSpPr>
              <p:nvPr/>
            </p:nvCxnSpPr>
            <p:spPr bwMode="auto">
              <a:xfrm flipH="1" flipV="1">
                <a:off x="6825649" y="2345028"/>
                <a:ext cx="0" cy="720000"/>
              </a:xfrm>
              <a:prstGeom prst="straightConnector1">
                <a:avLst/>
              </a:prstGeom>
              <a:solidFill>
                <a:schemeClr val="accent1"/>
              </a:solidFill>
              <a:ln w="38100" cap="flat" cmpd="sng" algn="ctr">
                <a:solidFill>
                  <a:schemeClr val="tx1"/>
                </a:solidFill>
                <a:prstDash val="solid"/>
                <a:round/>
                <a:headEnd type="none" w="med" len="med"/>
                <a:tailEnd type="triangle"/>
              </a:ln>
              <a:effectLst/>
            </p:spPr>
          </p:cxnSp>
          <p:cxnSp>
            <p:nvCxnSpPr>
              <p:cNvPr id="66" name="Straight Arrow Connector 65">
                <a:extLst>
                  <a:ext uri="{FF2B5EF4-FFF2-40B4-BE49-F238E27FC236}">
                    <a16:creationId xmlns:a16="http://schemas.microsoft.com/office/drawing/2014/main" id="{2E48E7A9-120B-4444-8EFF-46427CAF0D5C}"/>
                  </a:ext>
                </a:extLst>
              </p:cNvPr>
              <p:cNvCxnSpPr>
                <a:cxnSpLocks/>
              </p:cNvCxnSpPr>
              <p:nvPr/>
            </p:nvCxnSpPr>
            <p:spPr bwMode="auto">
              <a:xfrm rot="5400000" flipH="1" flipV="1">
                <a:off x="7185649" y="2705028"/>
                <a:ext cx="0" cy="720000"/>
              </a:xfrm>
              <a:prstGeom prst="straightConnector1">
                <a:avLst/>
              </a:prstGeom>
              <a:solidFill>
                <a:schemeClr val="accent1"/>
              </a:solidFill>
              <a:ln w="38100" cap="flat" cmpd="sng" algn="ctr">
                <a:solidFill>
                  <a:schemeClr val="tx1"/>
                </a:solidFill>
                <a:prstDash val="solid"/>
                <a:round/>
                <a:headEnd type="none" w="med" len="med"/>
                <a:tailEnd type="triangle"/>
              </a:ln>
              <a:effectLst/>
            </p:spPr>
          </p:cxnSp>
          <p:cxnSp>
            <p:nvCxnSpPr>
              <p:cNvPr id="67" name="Straight Arrow Connector 66">
                <a:extLst>
                  <a:ext uri="{FF2B5EF4-FFF2-40B4-BE49-F238E27FC236}">
                    <a16:creationId xmlns:a16="http://schemas.microsoft.com/office/drawing/2014/main" id="{C3D27F91-48F6-5846-99C4-53C87715C460}"/>
                  </a:ext>
                </a:extLst>
              </p:cNvPr>
              <p:cNvCxnSpPr>
                <a:cxnSpLocks/>
              </p:cNvCxnSpPr>
              <p:nvPr/>
            </p:nvCxnSpPr>
            <p:spPr bwMode="auto">
              <a:xfrm rot="10800000" flipH="1" flipV="1">
                <a:off x="6842471" y="3080580"/>
                <a:ext cx="0" cy="720000"/>
              </a:xfrm>
              <a:prstGeom prst="straightConnector1">
                <a:avLst/>
              </a:prstGeom>
              <a:solidFill>
                <a:schemeClr val="accent1"/>
              </a:solidFill>
              <a:ln w="38100" cap="flat" cmpd="sng" algn="ctr">
                <a:solidFill>
                  <a:schemeClr val="tx1"/>
                </a:solidFill>
                <a:prstDash val="solid"/>
                <a:round/>
                <a:headEnd type="none" w="med" len="med"/>
                <a:tailEnd type="triangle"/>
              </a:ln>
              <a:effectLst/>
            </p:spPr>
          </p:cxnSp>
          <p:cxnSp>
            <p:nvCxnSpPr>
              <p:cNvPr id="51" name="Straight Arrow Connector 50">
                <a:extLst>
                  <a:ext uri="{FF2B5EF4-FFF2-40B4-BE49-F238E27FC236}">
                    <a16:creationId xmlns:a16="http://schemas.microsoft.com/office/drawing/2014/main" id="{0F818512-B303-B145-A762-D26153DFB44E}"/>
                  </a:ext>
                </a:extLst>
              </p:cNvPr>
              <p:cNvCxnSpPr>
                <a:cxnSpLocks/>
              </p:cNvCxnSpPr>
              <p:nvPr/>
            </p:nvCxnSpPr>
            <p:spPr bwMode="auto">
              <a:xfrm rot="18900000" flipH="1" flipV="1">
                <a:off x="6587803" y="2478837"/>
                <a:ext cx="0" cy="720000"/>
              </a:xfrm>
              <a:prstGeom prst="straightConnector1">
                <a:avLst/>
              </a:prstGeom>
              <a:solidFill>
                <a:schemeClr val="accent1"/>
              </a:solidFill>
              <a:ln w="38100" cap="flat" cmpd="sng" algn="ctr">
                <a:solidFill>
                  <a:schemeClr val="tx1"/>
                </a:solidFill>
                <a:prstDash val="solid"/>
                <a:round/>
                <a:headEnd type="none" w="med" len="med"/>
                <a:tailEnd type="triangle"/>
              </a:ln>
              <a:effectLst/>
            </p:spPr>
          </p:cxnSp>
          <p:cxnSp>
            <p:nvCxnSpPr>
              <p:cNvPr id="52" name="Straight Arrow Connector 51">
                <a:extLst>
                  <a:ext uri="{FF2B5EF4-FFF2-40B4-BE49-F238E27FC236}">
                    <a16:creationId xmlns:a16="http://schemas.microsoft.com/office/drawing/2014/main" id="{AD7F0DAB-214D-2748-92B5-4358D1FE0BAE}"/>
                  </a:ext>
                </a:extLst>
              </p:cNvPr>
              <p:cNvCxnSpPr>
                <a:cxnSpLocks/>
              </p:cNvCxnSpPr>
              <p:nvPr/>
            </p:nvCxnSpPr>
            <p:spPr bwMode="auto">
              <a:xfrm rot="2700000" flipH="1" flipV="1">
                <a:off x="7108534" y="2470907"/>
                <a:ext cx="0" cy="720000"/>
              </a:xfrm>
              <a:prstGeom prst="straightConnector1">
                <a:avLst/>
              </a:prstGeom>
              <a:solidFill>
                <a:schemeClr val="accent1"/>
              </a:solidFill>
              <a:ln w="38100" cap="flat" cmpd="sng" algn="ctr">
                <a:solidFill>
                  <a:schemeClr val="tx1"/>
                </a:solidFill>
                <a:prstDash val="solid"/>
                <a:round/>
                <a:headEnd type="none" w="med" len="med"/>
                <a:tailEnd type="triangle"/>
              </a:ln>
              <a:effectLst/>
            </p:spPr>
          </p:cxnSp>
          <p:cxnSp>
            <p:nvCxnSpPr>
              <p:cNvPr id="53" name="Straight Arrow Connector 52">
                <a:extLst>
                  <a:ext uri="{FF2B5EF4-FFF2-40B4-BE49-F238E27FC236}">
                    <a16:creationId xmlns:a16="http://schemas.microsoft.com/office/drawing/2014/main" id="{073D7253-3261-2C47-AD32-DACB211817F0}"/>
                  </a:ext>
                </a:extLst>
              </p:cNvPr>
              <p:cNvCxnSpPr>
                <a:cxnSpLocks/>
              </p:cNvCxnSpPr>
              <p:nvPr/>
            </p:nvCxnSpPr>
            <p:spPr bwMode="auto">
              <a:xfrm rot="2700000" flipH="1">
                <a:off x="6571091" y="2995730"/>
                <a:ext cx="0" cy="720000"/>
              </a:xfrm>
              <a:prstGeom prst="straightConnector1">
                <a:avLst/>
              </a:prstGeom>
              <a:solidFill>
                <a:schemeClr val="accent1"/>
              </a:solidFill>
              <a:ln w="38100" cap="flat" cmpd="sng" algn="ctr">
                <a:solidFill>
                  <a:schemeClr val="tx1"/>
                </a:solidFill>
                <a:prstDash val="solid"/>
                <a:round/>
                <a:headEnd type="none" w="med" len="med"/>
                <a:tailEnd type="triangle"/>
              </a:ln>
              <a:effectLst/>
            </p:spPr>
          </p:cxnSp>
          <p:cxnSp>
            <p:nvCxnSpPr>
              <p:cNvPr id="54" name="Straight Arrow Connector 53">
                <a:extLst>
                  <a:ext uri="{FF2B5EF4-FFF2-40B4-BE49-F238E27FC236}">
                    <a16:creationId xmlns:a16="http://schemas.microsoft.com/office/drawing/2014/main" id="{A16D039A-2135-AA43-9833-B58BBD9F278C}"/>
                  </a:ext>
                </a:extLst>
              </p:cNvPr>
              <p:cNvCxnSpPr>
                <a:cxnSpLocks/>
              </p:cNvCxnSpPr>
              <p:nvPr/>
            </p:nvCxnSpPr>
            <p:spPr bwMode="auto">
              <a:xfrm rot="18900000">
                <a:off x="7108535" y="2975112"/>
                <a:ext cx="0" cy="720000"/>
              </a:xfrm>
              <a:prstGeom prst="straightConnector1">
                <a:avLst/>
              </a:prstGeom>
              <a:solidFill>
                <a:schemeClr val="accent1"/>
              </a:solidFill>
              <a:ln w="38100" cap="flat" cmpd="sng" algn="ctr">
                <a:solidFill>
                  <a:schemeClr val="tx1"/>
                </a:solidFill>
                <a:prstDash val="solid"/>
                <a:round/>
                <a:headEnd type="none" w="med" len="med"/>
                <a:tailEnd type="triangle"/>
              </a:ln>
              <a:effectLst/>
            </p:spPr>
          </p:cxnSp>
        </p:grpSp>
        <p:sp>
          <p:nvSpPr>
            <p:cNvPr id="76" name="Oval 75">
              <a:extLst>
                <a:ext uri="{FF2B5EF4-FFF2-40B4-BE49-F238E27FC236}">
                  <a16:creationId xmlns:a16="http://schemas.microsoft.com/office/drawing/2014/main" id="{A24BD2D4-5392-AD46-92F9-AF1DB6641B34}"/>
                </a:ext>
              </a:extLst>
            </p:cNvPr>
            <p:cNvSpPr/>
            <p:nvPr/>
          </p:nvSpPr>
          <p:spPr>
            <a:xfrm>
              <a:off x="6950241" y="2494278"/>
              <a:ext cx="180000" cy="180000"/>
            </a:xfrm>
            <a:prstGeom prst="ellipse">
              <a:avLst/>
            </a:prstGeom>
            <a:solidFill>
              <a:srgbClr val="FF0000"/>
            </a:solidFill>
            <a:ln>
              <a:solidFill>
                <a:srgbClr val="FF0000"/>
              </a:solid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grpSp>
      <p:grpSp>
        <p:nvGrpSpPr>
          <p:cNvPr id="86" name="Group 85">
            <a:extLst>
              <a:ext uri="{FF2B5EF4-FFF2-40B4-BE49-F238E27FC236}">
                <a16:creationId xmlns:a16="http://schemas.microsoft.com/office/drawing/2014/main" id="{DC489A82-5F35-1045-B468-6650C8C22AA0}"/>
              </a:ext>
            </a:extLst>
          </p:cNvPr>
          <p:cNvGrpSpPr/>
          <p:nvPr/>
        </p:nvGrpSpPr>
        <p:grpSpPr>
          <a:xfrm>
            <a:off x="526092" y="348532"/>
            <a:ext cx="2922713" cy="6014396"/>
            <a:chOff x="261955" y="-283388"/>
            <a:chExt cx="2922713" cy="6014396"/>
          </a:xfrm>
        </p:grpSpPr>
        <p:sp>
          <p:nvSpPr>
            <p:cNvPr id="9" name="Arc 8">
              <a:extLst>
                <a:ext uri="{FF2B5EF4-FFF2-40B4-BE49-F238E27FC236}">
                  <a16:creationId xmlns:a16="http://schemas.microsoft.com/office/drawing/2014/main" id="{09E36871-9BF7-334D-86F1-6471522CCD91}"/>
                </a:ext>
              </a:extLst>
            </p:cNvPr>
            <p:cNvSpPr/>
            <p:nvPr/>
          </p:nvSpPr>
          <p:spPr bwMode="auto">
            <a:xfrm rot="18841375">
              <a:off x="261955" y="2851008"/>
              <a:ext cx="2880000" cy="2880000"/>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
          <p:nvSpPr>
            <p:cNvPr id="78" name="Arc 77">
              <a:extLst>
                <a:ext uri="{FF2B5EF4-FFF2-40B4-BE49-F238E27FC236}">
                  <a16:creationId xmlns:a16="http://schemas.microsoft.com/office/drawing/2014/main" id="{5FEFFC45-571B-1A40-B850-6FD6CD329942}"/>
                </a:ext>
              </a:extLst>
            </p:cNvPr>
            <p:cNvSpPr/>
            <p:nvPr/>
          </p:nvSpPr>
          <p:spPr bwMode="auto">
            <a:xfrm rot="2758625" flipV="1">
              <a:off x="304668" y="-283388"/>
              <a:ext cx="2880000" cy="2880000"/>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grpSp>
          <p:nvGrpSpPr>
            <p:cNvPr id="85" name="Group 84">
              <a:extLst>
                <a:ext uri="{FF2B5EF4-FFF2-40B4-BE49-F238E27FC236}">
                  <a16:creationId xmlns:a16="http://schemas.microsoft.com/office/drawing/2014/main" id="{9ABFACC9-794A-3841-A40C-41A8D8B7D663}"/>
                </a:ext>
              </a:extLst>
            </p:cNvPr>
            <p:cNvGrpSpPr/>
            <p:nvPr/>
          </p:nvGrpSpPr>
          <p:grpSpPr>
            <a:xfrm>
              <a:off x="1208238" y="1391213"/>
              <a:ext cx="926725" cy="2633355"/>
              <a:chOff x="1208238" y="1391213"/>
              <a:chExt cx="926725" cy="2633355"/>
            </a:xfrm>
          </p:grpSpPr>
          <p:sp>
            <p:nvSpPr>
              <p:cNvPr id="8" name="Oval 7">
                <a:extLst>
                  <a:ext uri="{FF2B5EF4-FFF2-40B4-BE49-F238E27FC236}">
                    <a16:creationId xmlns:a16="http://schemas.microsoft.com/office/drawing/2014/main" id="{F68A5CB9-F59E-8548-ABFD-F5BDBF6AD526}"/>
                  </a:ext>
                </a:extLst>
              </p:cNvPr>
              <p:cNvSpPr/>
              <p:nvPr/>
            </p:nvSpPr>
            <p:spPr>
              <a:xfrm>
                <a:off x="1208238" y="1456841"/>
                <a:ext cx="900000" cy="900000"/>
              </a:xfrm>
              <a:prstGeom prst="ellipse">
                <a:avLst/>
              </a:prstGeom>
              <a:ln w="38100">
                <a:solidFill>
                  <a:schemeClr val="tx1"/>
                </a:solid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
            <p:nvSpPr>
              <p:cNvPr id="77" name="Oval 76">
                <a:extLst>
                  <a:ext uri="{FF2B5EF4-FFF2-40B4-BE49-F238E27FC236}">
                    <a16:creationId xmlns:a16="http://schemas.microsoft.com/office/drawing/2014/main" id="{4F6FCF07-F7C1-3F4A-BE7B-B55931CAB73B}"/>
                  </a:ext>
                </a:extLst>
              </p:cNvPr>
              <p:cNvSpPr/>
              <p:nvPr/>
            </p:nvSpPr>
            <p:spPr>
              <a:xfrm>
                <a:off x="1234963" y="3093396"/>
                <a:ext cx="900000" cy="900000"/>
              </a:xfrm>
              <a:prstGeom prst="ellipse">
                <a:avLst/>
              </a:prstGeom>
              <a:ln w="38100">
                <a:solidFill>
                  <a:schemeClr val="tx1"/>
                </a:solid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
            <p:nvSpPr>
              <p:cNvPr id="79" name="Triangle 78">
                <a:extLst>
                  <a:ext uri="{FF2B5EF4-FFF2-40B4-BE49-F238E27FC236}">
                    <a16:creationId xmlns:a16="http://schemas.microsoft.com/office/drawing/2014/main" id="{5718DE2A-0F2A-934E-8AAD-49A9958C4864}"/>
                  </a:ext>
                </a:extLst>
              </p:cNvPr>
              <p:cNvSpPr/>
              <p:nvPr/>
            </p:nvSpPr>
            <p:spPr>
              <a:xfrm rot="19674329">
                <a:off x="1627263" y="2499342"/>
                <a:ext cx="170458" cy="138136"/>
              </a:xfrm>
              <a:prstGeom prst="triangle">
                <a:avLst/>
              </a:prstGeom>
              <a:solidFill>
                <a:schemeClr val="tx1"/>
              </a:solidFill>
              <a:ln>
                <a:no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
            <p:nvSpPr>
              <p:cNvPr id="80" name="Triangle 79">
                <a:extLst>
                  <a:ext uri="{FF2B5EF4-FFF2-40B4-BE49-F238E27FC236}">
                    <a16:creationId xmlns:a16="http://schemas.microsoft.com/office/drawing/2014/main" id="{C4665D9D-EB57-3245-AFDC-1CC12AB1F423}"/>
                  </a:ext>
                </a:extLst>
              </p:cNvPr>
              <p:cNvSpPr/>
              <p:nvPr/>
            </p:nvSpPr>
            <p:spPr>
              <a:xfrm rot="8875365">
                <a:off x="1702173" y="2791224"/>
                <a:ext cx="170458" cy="138136"/>
              </a:xfrm>
              <a:prstGeom prst="triangle">
                <a:avLst/>
              </a:prstGeom>
              <a:solidFill>
                <a:schemeClr val="tx1"/>
              </a:solidFill>
              <a:ln>
                <a:no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
            <p:nvSpPr>
              <p:cNvPr id="81" name="Triangle 80">
                <a:extLst>
                  <a:ext uri="{FF2B5EF4-FFF2-40B4-BE49-F238E27FC236}">
                    <a16:creationId xmlns:a16="http://schemas.microsoft.com/office/drawing/2014/main" id="{0EE0826E-6395-3942-8CBA-91C3C2C5D626}"/>
                  </a:ext>
                </a:extLst>
              </p:cNvPr>
              <p:cNvSpPr/>
              <p:nvPr/>
            </p:nvSpPr>
            <p:spPr>
              <a:xfrm rot="8875365">
                <a:off x="1637598" y="3021114"/>
                <a:ext cx="170458" cy="138136"/>
              </a:xfrm>
              <a:prstGeom prst="triangle">
                <a:avLst/>
              </a:prstGeom>
              <a:solidFill>
                <a:schemeClr val="tx1"/>
              </a:solidFill>
              <a:ln>
                <a:no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
            <p:nvSpPr>
              <p:cNvPr id="82" name="Triangle 81">
                <a:extLst>
                  <a:ext uri="{FF2B5EF4-FFF2-40B4-BE49-F238E27FC236}">
                    <a16:creationId xmlns:a16="http://schemas.microsoft.com/office/drawing/2014/main" id="{9455977C-A294-B64D-B06C-F92190258AC0}"/>
                  </a:ext>
                </a:extLst>
              </p:cNvPr>
              <p:cNvSpPr/>
              <p:nvPr/>
            </p:nvSpPr>
            <p:spPr>
              <a:xfrm rot="19894974">
                <a:off x="1635018" y="3886432"/>
                <a:ext cx="170458" cy="138136"/>
              </a:xfrm>
              <a:prstGeom prst="triangle">
                <a:avLst/>
              </a:prstGeom>
              <a:solidFill>
                <a:schemeClr val="tx1"/>
              </a:solidFill>
              <a:ln>
                <a:no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
            <p:nvSpPr>
              <p:cNvPr id="83" name="Triangle 82">
                <a:extLst>
                  <a:ext uri="{FF2B5EF4-FFF2-40B4-BE49-F238E27FC236}">
                    <a16:creationId xmlns:a16="http://schemas.microsoft.com/office/drawing/2014/main" id="{2C693149-69DC-C142-A455-5D44BB67A1CA}"/>
                  </a:ext>
                </a:extLst>
              </p:cNvPr>
              <p:cNvSpPr/>
              <p:nvPr/>
            </p:nvSpPr>
            <p:spPr>
              <a:xfrm rot="19894974">
                <a:off x="1616940" y="2256526"/>
                <a:ext cx="170458" cy="138136"/>
              </a:xfrm>
              <a:prstGeom prst="triangle">
                <a:avLst/>
              </a:prstGeom>
              <a:solidFill>
                <a:schemeClr val="tx1"/>
              </a:solidFill>
              <a:ln>
                <a:no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
            <p:nvSpPr>
              <p:cNvPr id="84" name="Triangle 83">
                <a:extLst>
                  <a:ext uri="{FF2B5EF4-FFF2-40B4-BE49-F238E27FC236}">
                    <a16:creationId xmlns:a16="http://schemas.microsoft.com/office/drawing/2014/main" id="{765D7B7D-D27F-7644-8D93-4C842F781922}"/>
                  </a:ext>
                </a:extLst>
              </p:cNvPr>
              <p:cNvSpPr/>
              <p:nvPr/>
            </p:nvSpPr>
            <p:spPr>
              <a:xfrm rot="8875365">
                <a:off x="1619520" y="1391213"/>
                <a:ext cx="170458" cy="138136"/>
              </a:xfrm>
              <a:prstGeom prst="triangle">
                <a:avLst/>
              </a:prstGeom>
              <a:solidFill>
                <a:schemeClr val="tx1"/>
              </a:solidFill>
              <a:ln>
                <a:no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grpSp>
      </p:grpSp>
      <p:sp>
        <p:nvSpPr>
          <p:cNvPr id="87" name="Oval 86">
            <a:extLst>
              <a:ext uri="{FF2B5EF4-FFF2-40B4-BE49-F238E27FC236}">
                <a16:creationId xmlns:a16="http://schemas.microsoft.com/office/drawing/2014/main" id="{72165F59-3366-394D-AD8F-76D152AB6CC7}"/>
              </a:ext>
            </a:extLst>
          </p:cNvPr>
          <p:cNvSpPr/>
          <p:nvPr/>
        </p:nvSpPr>
        <p:spPr>
          <a:xfrm>
            <a:off x="1867728" y="3252363"/>
            <a:ext cx="180000" cy="180000"/>
          </a:xfrm>
          <a:prstGeom prst="ellipse">
            <a:avLst/>
          </a:prstGeom>
          <a:solidFill>
            <a:srgbClr val="FF0000"/>
          </a:solidFill>
          <a:ln>
            <a:solidFill>
              <a:srgbClr val="FF0000"/>
            </a:solid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
        <p:nvSpPr>
          <p:cNvPr id="88" name="Oval 87">
            <a:extLst>
              <a:ext uri="{FF2B5EF4-FFF2-40B4-BE49-F238E27FC236}">
                <a16:creationId xmlns:a16="http://schemas.microsoft.com/office/drawing/2014/main" id="{0CD5F548-ED63-EA46-9632-AB4BF1DF73A9}"/>
              </a:ext>
            </a:extLst>
          </p:cNvPr>
          <p:cNvSpPr/>
          <p:nvPr/>
        </p:nvSpPr>
        <p:spPr>
          <a:xfrm>
            <a:off x="1859100" y="4085316"/>
            <a:ext cx="180000" cy="180000"/>
          </a:xfrm>
          <a:prstGeom prst="ellipse">
            <a:avLst/>
          </a:prstGeom>
          <a:solidFill>
            <a:srgbClr val="FF0000"/>
          </a:solidFill>
          <a:ln>
            <a:solidFill>
              <a:srgbClr val="FF0000"/>
            </a:solid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
        <p:nvSpPr>
          <p:cNvPr id="89" name="Oval 88">
            <a:extLst>
              <a:ext uri="{FF2B5EF4-FFF2-40B4-BE49-F238E27FC236}">
                <a16:creationId xmlns:a16="http://schemas.microsoft.com/office/drawing/2014/main" id="{0DE266B3-EA71-8F4F-BF4A-FBFED9D72F85}"/>
              </a:ext>
            </a:extLst>
          </p:cNvPr>
          <p:cNvSpPr/>
          <p:nvPr/>
        </p:nvSpPr>
        <p:spPr>
          <a:xfrm>
            <a:off x="1828805" y="2423505"/>
            <a:ext cx="180000" cy="180000"/>
          </a:xfrm>
          <a:prstGeom prst="ellipse">
            <a:avLst/>
          </a:prstGeom>
          <a:solidFill>
            <a:srgbClr val="FF0000"/>
          </a:solidFill>
          <a:ln>
            <a:solidFill>
              <a:srgbClr val="FF0000"/>
            </a:solid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Tree>
    <p:extLst>
      <p:ext uri="{BB962C8B-B14F-4D97-AF65-F5344CB8AC3E}">
        <p14:creationId xmlns:p14="http://schemas.microsoft.com/office/powerpoint/2010/main" val="259198438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1" y="-9176"/>
            <a:ext cx="9143999" cy="707886"/>
          </a:xfrm>
          <a:prstGeom prst="rect">
            <a:avLst/>
          </a:prstGeom>
          <a:noFill/>
        </p:spPr>
        <p:txBody>
          <a:bodyPr wrap="square" rtlCol="0">
            <a:spAutoFit/>
          </a:bodyPr>
          <a:lstStyle/>
          <a:p>
            <a:pPr algn="ctr"/>
            <a:r>
              <a:rPr lang="en-US" sz="4000" dirty="0">
                <a:solidFill>
                  <a:schemeClr val="tx1">
                    <a:lumMod val="75000"/>
                    <a:lumOff val="25000"/>
                  </a:schemeClr>
                </a:solidFill>
                <a:latin typeface="Baskerville"/>
                <a:cs typeface="Baskerville"/>
              </a:rPr>
              <a:t>Faraday’s observations</a:t>
            </a:r>
          </a:p>
        </p:txBody>
      </p:sp>
      <p:grpSp>
        <p:nvGrpSpPr>
          <p:cNvPr id="15" name="Group 14"/>
          <p:cNvGrpSpPr/>
          <p:nvPr/>
        </p:nvGrpSpPr>
        <p:grpSpPr>
          <a:xfrm>
            <a:off x="-1" y="6349"/>
            <a:ext cx="9144000" cy="6850800"/>
            <a:chOff x="-1" y="6349"/>
            <a:chExt cx="9144000" cy="6850800"/>
          </a:xfrm>
        </p:grpSpPr>
        <p:sp>
          <p:nvSpPr>
            <p:cNvPr id="4" name="Rectangle 3"/>
            <p:cNvSpPr/>
            <p:nvPr/>
          </p:nvSpPr>
          <p:spPr>
            <a:xfrm>
              <a:off x="-1" y="6349"/>
              <a:ext cx="9144000" cy="6850800"/>
            </a:xfrm>
            <a:prstGeom prst="rect">
              <a:avLst/>
            </a:prstGeom>
            <a:no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 name="Straight Connector 5"/>
            <p:cNvCxnSpPr/>
            <p:nvPr/>
          </p:nvCxnSpPr>
          <p:spPr>
            <a:xfrm>
              <a:off x="234683" y="646587"/>
              <a:ext cx="8637855" cy="0"/>
            </a:xfrm>
            <a:prstGeom prst="line">
              <a:avLst/>
            </a:prstGeom>
            <a:ln>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234683" y="6187516"/>
              <a:ext cx="8637855" cy="0"/>
            </a:xfrm>
            <a:prstGeom prst="line">
              <a:avLst/>
            </a:prstGeom>
            <a:ln>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grpSp>
      <p:sp>
        <p:nvSpPr>
          <p:cNvPr id="2" name="TextBox 1"/>
          <p:cNvSpPr txBox="1"/>
          <p:nvPr/>
        </p:nvSpPr>
        <p:spPr>
          <a:xfrm>
            <a:off x="194986" y="756976"/>
            <a:ext cx="5946693" cy="830997"/>
          </a:xfrm>
          <a:prstGeom prst="rect">
            <a:avLst/>
          </a:prstGeom>
          <a:noFill/>
        </p:spPr>
        <p:txBody>
          <a:bodyPr wrap="none" rtlCol="0">
            <a:spAutoFit/>
          </a:bodyPr>
          <a:lstStyle/>
          <a:p>
            <a:r>
              <a:rPr lang="en-US" dirty="0"/>
              <a:t>Electrostatic fields are </a:t>
            </a:r>
            <a:r>
              <a:rPr lang="en-US" b="1" dirty="0"/>
              <a:t>irrotational </a:t>
            </a:r>
            <a:r>
              <a:rPr lang="en-US" dirty="0"/>
              <a:t>(curl-free):</a:t>
            </a:r>
          </a:p>
          <a:p>
            <a:r>
              <a:rPr lang="en-US" dirty="0"/>
              <a:t>This also makes them </a:t>
            </a:r>
            <a:r>
              <a:rPr lang="en-US" b="1" dirty="0"/>
              <a:t>conservative</a:t>
            </a:r>
            <a:r>
              <a:rPr lang="en-US" dirty="0"/>
              <a:t> </a:t>
            </a:r>
          </a:p>
        </p:txBody>
      </p:sp>
      <p:graphicFrame>
        <p:nvGraphicFramePr>
          <p:cNvPr id="49" name="Object 48"/>
          <p:cNvGraphicFramePr>
            <a:graphicFrameLocks noChangeAspect="1"/>
          </p:cNvGraphicFramePr>
          <p:nvPr>
            <p:extLst>
              <p:ext uri="{D42A27DB-BD31-4B8C-83A1-F6EECF244321}">
                <p14:modId xmlns:p14="http://schemas.microsoft.com/office/powerpoint/2010/main" val="2597731548"/>
              </p:ext>
            </p:extLst>
          </p:nvPr>
        </p:nvGraphicFramePr>
        <p:xfrm>
          <a:off x="6126139" y="729575"/>
          <a:ext cx="1781472" cy="593823"/>
        </p:xfrm>
        <a:graphic>
          <a:graphicData uri="http://schemas.openxmlformats.org/presentationml/2006/ole">
            <mc:AlternateContent xmlns:mc="http://schemas.openxmlformats.org/markup-compatibility/2006">
              <mc:Choice xmlns:v="urn:schemas-microsoft-com:vml" Requires="v">
                <p:oleObj spid="_x0000_s1029" name="Equation" r:id="rId4" imgW="609600" imgH="203200" progId="Equation.3">
                  <p:embed/>
                </p:oleObj>
              </mc:Choice>
              <mc:Fallback>
                <p:oleObj name="Equation" r:id="rId4" imgW="609600" imgH="203200" progId="Equation.3">
                  <p:embed/>
                  <p:pic>
                    <p:nvPicPr>
                      <p:cNvPr id="49" name="Object 48"/>
                      <p:cNvPicPr/>
                      <p:nvPr/>
                    </p:nvPicPr>
                    <p:blipFill>
                      <a:blip r:embed="rId5"/>
                      <a:stretch>
                        <a:fillRect/>
                      </a:stretch>
                    </p:blipFill>
                    <p:spPr>
                      <a:xfrm>
                        <a:off x="6126139" y="729575"/>
                        <a:ext cx="1781472" cy="593823"/>
                      </a:xfrm>
                      <a:prstGeom prst="rect">
                        <a:avLst/>
                      </a:prstGeom>
                      <a:solidFill>
                        <a:schemeClr val="accent5">
                          <a:lumMod val="75000"/>
                        </a:schemeClr>
                      </a:solidFill>
                    </p:spPr>
                  </p:pic>
                </p:oleObj>
              </mc:Fallback>
            </mc:AlternateContent>
          </a:graphicData>
        </a:graphic>
      </p:graphicFrame>
      <p:sp>
        <p:nvSpPr>
          <p:cNvPr id="50" name="TextBox 49"/>
          <p:cNvSpPr txBox="1"/>
          <p:nvPr/>
        </p:nvSpPr>
        <p:spPr>
          <a:xfrm>
            <a:off x="188373" y="1828916"/>
            <a:ext cx="3483496" cy="461665"/>
          </a:xfrm>
          <a:prstGeom prst="rect">
            <a:avLst/>
          </a:prstGeom>
          <a:noFill/>
        </p:spPr>
        <p:txBody>
          <a:bodyPr wrap="none" rtlCol="0">
            <a:spAutoFit/>
          </a:bodyPr>
          <a:lstStyle/>
          <a:p>
            <a:r>
              <a:rPr lang="en-US" dirty="0"/>
              <a:t>In integral form that reads:</a:t>
            </a:r>
          </a:p>
        </p:txBody>
      </p:sp>
      <p:graphicFrame>
        <p:nvGraphicFramePr>
          <p:cNvPr id="51" name="Object 5"/>
          <p:cNvGraphicFramePr>
            <a:graphicFrameLocks noChangeAspect="1"/>
          </p:cNvGraphicFramePr>
          <p:nvPr>
            <p:extLst>
              <p:ext uri="{D42A27DB-BD31-4B8C-83A1-F6EECF244321}">
                <p14:modId xmlns:p14="http://schemas.microsoft.com/office/powerpoint/2010/main" val="1506510949"/>
              </p:ext>
            </p:extLst>
          </p:nvPr>
        </p:nvGraphicFramePr>
        <p:xfrm>
          <a:off x="860178" y="2290581"/>
          <a:ext cx="2340036" cy="789910"/>
        </p:xfrm>
        <a:graphic>
          <a:graphicData uri="http://schemas.openxmlformats.org/presentationml/2006/ole">
            <mc:AlternateContent xmlns:mc="http://schemas.openxmlformats.org/markup-compatibility/2006">
              <mc:Choice xmlns:v="urn:schemas-microsoft-com:vml" Requires="v">
                <p:oleObj spid="_x0000_s1030" name="Equation" r:id="rId6" imgW="863600" imgH="292100" progId="Equation.3">
                  <p:embed/>
                </p:oleObj>
              </mc:Choice>
              <mc:Fallback>
                <p:oleObj name="Equation" r:id="rId6" imgW="863600" imgH="292100" progId="Equation.3">
                  <p:embed/>
                  <p:pic>
                    <p:nvPicPr>
                      <p:cNvPr id="51" name="Object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60178" y="2290581"/>
                        <a:ext cx="2340036" cy="789910"/>
                      </a:xfrm>
                      <a:prstGeom prst="rect">
                        <a:avLst/>
                      </a:prstGeom>
                      <a:noFill/>
                    </p:spPr>
                  </p:pic>
                </p:oleObj>
              </mc:Fallback>
            </mc:AlternateContent>
          </a:graphicData>
        </a:graphic>
      </p:graphicFrame>
      <p:sp>
        <p:nvSpPr>
          <p:cNvPr id="52" name="TextBox 51"/>
          <p:cNvSpPr txBox="1"/>
          <p:nvPr/>
        </p:nvSpPr>
        <p:spPr>
          <a:xfrm>
            <a:off x="3000957" y="4682989"/>
            <a:ext cx="6021895" cy="1200328"/>
          </a:xfrm>
          <a:prstGeom prst="rect">
            <a:avLst/>
          </a:prstGeom>
          <a:noFill/>
        </p:spPr>
        <p:txBody>
          <a:bodyPr wrap="square" rtlCol="0">
            <a:spAutoFit/>
          </a:bodyPr>
          <a:lstStyle/>
          <a:p>
            <a:r>
              <a:rPr lang="en-US" dirty="0"/>
              <a:t>However, Faraday noticed that </a:t>
            </a:r>
            <a:r>
              <a:rPr lang="en-US" b="1" dirty="0"/>
              <a:t>moving</a:t>
            </a:r>
            <a:r>
              <a:rPr lang="en-US" dirty="0"/>
              <a:t> a </a:t>
            </a:r>
          </a:p>
          <a:p>
            <a:r>
              <a:rPr lang="en-US" dirty="0"/>
              <a:t>magnetic field into an electric circuit </a:t>
            </a:r>
            <a:r>
              <a:rPr lang="en-US" b="1" dirty="0"/>
              <a:t>induced</a:t>
            </a:r>
          </a:p>
          <a:p>
            <a:r>
              <a:rPr lang="en-US" dirty="0"/>
              <a:t>an electric field such that</a:t>
            </a:r>
          </a:p>
        </p:txBody>
      </p:sp>
      <p:graphicFrame>
        <p:nvGraphicFramePr>
          <p:cNvPr id="62" name="Object 19"/>
          <p:cNvGraphicFramePr>
            <a:graphicFrameLocks noChangeAspect="1"/>
          </p:cNvGraphicFramePr>
          <p:nvPr>
            <p:extLst>
              <p:ext uri="{D42A27DB-BD31-4B8C-83A1-F6EECF244321}">
                <p14:modId xmlns:p14="http://schemas.microsoft.com/office/powerpoint/2010/main" val="4076861071"/>
              </p:ext>
            </p:extLst>
          </p:nvPr>
        </p:nvGraphicFramePr>
        <p:xfrm>
          <a:off x="6220614" y="5408816"/>
          <a:ext cx="1630362" cy="557212"/>
        </p:xfrm>
        <a:graphic>
          <a:graphicData uri="http://schemas.openxmlformats.org/presentationml/2006/ole">
            <mc:AlternateContent xmlns:mc="http://schemas.openxmlformats.org/markup-compatibility/2006">
              <mc:Choice xmlns:v="urn:schemas-microsoft-com:vml" Requires="v">
                <p:oleObj spid="_x0000_s1031" name="Equation" r:id="rId8" imgW="850900" imgH="292100" progId="Equation.3">
                  <p:embed/>
                </p:oleObj>
              </mc:Choice>
              <mc:Fallback>
                <p:oleObj name="Equation" r:id="rId8" imgW="850900" imgH="292100" progId="Equation.3">
                  <p:embed/>
                  <p:pic>
                    <p:nvPicPr>
                      <p:cNvPr id="62" name="Object 1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220614" y="5408816"/>
                        <a:ext cx="1630362" cy="557212"/>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grpSp>
        <p:nvGrpSpPr>
          <p:cNvPr id="3" name="Group 2">
            <a:extLst>
              <a:ext uri="{FF2B5EF4-FFF2-40B4-BE49-F238E27FC236}">
                <a16:creationId xmlns:a16="http://schemas.microsoft.com/office/drawing/2014/main" id="{BA47A811-AB23-464C-9757-CD0BF55C0B5A}"/>
              </a:ext>
            </a:extLst>
          </p:cNvPr>
          <p:cNvGrpSpPr/>
          <p:nvPr/>
        </p:nvGrpSpPr>
        <p:grpSpPr>
          <a:xfrm>
            <a:off x="586038" y="3923257"/>
            <a:ext cx="2168852" cy="2079525"/>
            <a:chOff x="586038" y="3923257"/>
            <a:chExt cx="2168852" cy="2079525"/>
          </a:xfrm>
        </p:grpSpPr>
        <p:grpSp>
          <p:nvGrpSpPr>
            <p:cNvPr id="53" name="Group 17"/>
            <p:cNvGrpSpPr>
              <a:grpSpLocks/>
            </p:cNvGrpSpPr>
            <p:nvPr/>
          </p:nvGrpSpPr>
          <p:grpSpPr bwMode="auto">
            <a:xfrm>
              <a:off x="660977" y="4006073"/>
              <a:ext cx="2093913" cy="1900238"/>
              <a:chOff x="2638" y="1736"/>
              <a:chExt cx="1319" cy="1197"/>
            </a:xfrm>
          </p:grpSpPr>
          <p:sp>
            <p:nvSpPr>
              <p:cNvPr id="54" name="Line 9"/>
              <p:cNvSpPr>
                <a:spLocks noChangeShapeType="1"/>
              </p:cNvSpPr>
              <p:nvPr/>
            </p:nvSpPr>
            <p:spPr bwMode="auto">
              <a:xfrm>
                <a:off x="3367" y="2126"/>
                <a:ext cx="527" cy="0"/>
              </a:xfrm>
              <a:prstGeom prst="line">
                <a:avLst/>
              </a:prstGeom>
              <a:noFill/>
              <a:ln w="57150">
                <a:solidFill>
                  <a:schemeClr val="bg1"/>
                </a:solidFill>
                <a:round/>
                <a:headEnd type="triangle" w="med" len="med"/>
                <a:tailEnd type="triangle" w="med" len="med"/>
              </a:ln>
            </p:spPr>
            <p:txBody>
              <a:bodyPr>
                <a:prstTxWarp prst="textNoShape">
                  <a:avLst/>
                </a:prstTxWarp>
              </a:bodyPr>
              <a:lstStyle/>
              <a:p>
                <a:endParaRPr lang="en-GB">
                  <a:solidFill>
                    <a:srgbClr val="000000"/>
                  </a:solidFill>
                </a:endParaRPr>
              </a:p>
            </p:txBody>
          </p:sp>
          <p:sp>
            <p:nvSpPr>
              <p:cNvPr id="55" name="Oval 10" descr="Wide upward diagonal"/>
              <p:cNvSpPr>
                <a:spLocks noChangeArrowheads="1"/>
              </p:cNvSpPr>
              <p:nvPr/>
            </p:nvSpPr>
            <p:spPr bwMode="auto">
              <a:xfrm>
                <a:off x="2823" y="1736"/>
                <a:ext cx="463" cy="1176"/>
              </a:xfrm>
              <a:prstGeom prst="ellipse">
                <a:avLst/>
              </a:prstGeom>
              <a:pattFill prst="wdUpDiag">
                <a:fgClr>
                  <a:schemeClr val="accent1"/>
                </a:fgClr>
                <a:bgClr>
                  <a:srgbClr val="FFFFFF"/>
                </a:bgClr>
              </a:pattFill>
              <a:ln w="9525">
                <a:solidFill>
                  <a:schemeClr val="tx1"/>
                </a:solidFill>
                <a:round/>
                <a:headEnd/>
                <a:tailEnd/>
              </a:ln>
            </p:spPr>
            <p:txBody>
              <a:bodyPr wrap="none" anchor="ctr">
                <a:prstTxWarp prst="textNoShape">
                  <a:avLst/>
                </a:prstTxWarp>
              </a:bodyPr>
              <a:lstStyle/>
              <a:p>
                <a:endParaRPr lang="en-GB">
                  <a:solidFill>
                    <a:srgbClr val="000000"/>
                  </a:solidFill>
                </a:endParaRPr>
              </a:p>
            </p:txBody>
          </p:sp>
          <p:sp>
            <p:nvSpPr>
              <p:cNvPr id="56" name="Rectangle 11"/>
              <p:cNvSpPr>
                <a:spLocks noChangeArrowheads="1"/>
              </p:cNvSpPr>
              <p:nvPr/>
            </p:nvSpPr>
            <p:spPr bwMode="auto">
              <a:xfrm>
                <a:off x="3131" y="2263"/>
                <a:ext cx="739" cy="146"/>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endParaRPr lang="en-GB">
                  <a:solidFill>
                    <a:srgbClr val="000000"/>
                  </a:solidFill>
                </a:endParaRPr>
              </a:p>
            </p:txBody>
          </p:sp>
          <p:sp>
            <p:nvSpPr>
              <p:cNvPr id="57" name="Text Box 12"/>
              <p:cNvSpPr txBox="1">
                <a:spLocks noChangeArrowheads="1"/>
              </p:cNvSpPr>
              <p:nvPr/>
            </p:nvSpPr>
            <p:spPr bwMode="auto">
              <a:xfrm>
                <a:off x="3115" y="2215"/>
                <a:ext cx="285" cy="231"/>
              </a:xfrm>
              <a:prstGeom prst="rect">
                <a:avLst/>
              </a:prstGeom>
              <a:noFill/>
              <a:ln w="9525">
                <a:noFill/>
                <a:miter lim="800000"/>
                <a:headEnd/>
                <a:tailEnd/>
              </a:ln>
            </p:spPr>
            <p:txBody>
              <a:bodyPr>
                <a:prstTxWarp prst="textNoShape">
                  <a:avLst/>
                </a:prstTxWarp>
                <a:spAutoFit/>
              </a:bodyPr>
              <a:lstStyle/>
              <a:p>
                <a:pPr>
                  <a:spcBef>
                    <a:spcPct val="50000"/>
                  </a:spcBef>
                </a:pPr>
                <a:r>
                  <a:rPr lang="en-GB" sz="1800" dirty="0">
                    <a:solidFill>
                      <a:srgbClr val="000000"/>
                    </a:solidFill>
                    <a:latin typeface="Arial" pitchFamily="-84" charset="0"/>
                  </a:rPr>
                  <a:t>N</a:t>
                </a:r>
              </a:p>
            </p:txBody>
          </p:sp>
          <p:sp>
            <p:nvSpPr>
              <p:cNvPr id="58" name="Text Box 13"/>
              <p:cNvSpPr txBox="1">
                <a:spLocks noChangeArrowheads="1"/>
              </p:cNvSpPr>
              <p:nvPr/>
            </p:nvSpPr>
            <p:spPr bwMode="auto">
              <a:xfrm>
                <a:off x="3672" y="2212"/>
                <a:ext cx="285" cy="231"/>
              </a:xfrm>
              <a:prstGeom prst="rect">
                <a:avLst/>
              </a:prstGeom>
              <a:noFill/>
              <a:ln w="9525">
                <a:noFill/>
                <a:miter lim="800000"/>
                <a:headEnd/>
                <a:tailEnd/>
              </a:ln>
            </p:spPr>
            <p:txBody>
              <a:bodyPr>
                <a:prstTxWarp prst="textNoShape">
                  <a:avLst/>
                </a:prstTxWarp>
                <a:spAutoFit/>
              </a:bodyPr>
              <a:lstStyle/>
              <a:p>
                <a:pPr>
                  <a:spcBef>
                    <a:spcPct val="50000"/>
                  </a:spcBef>
                </a:pPr>
                <a:r>
                  <a:rPr lang="en-GB" sz="1800">
                    <a:solidFill>
                      <a:srgbClr val="000000"/>
                    </a:solidFill>
                    <a:latin typeface="Arial" pitchFamily="-84" charset="0"/>
                  </a:rPr>
                  <a:t>S</a:t>
                </a:r>
              </a:p>
            </p:txBody>
          </p:sp>
          <p:sp>
            <p:nvSpPr>
              <p:cNvPr id="59" name="Text Box 14"/>
              <p:cNvSpPr txBox="1">
                <a:spLocks noChangeArrowheads="1"/>
              </p:cNvSpPr>
              <p:nvPr/>
            </p:nvSpPr>
            <p:spPr bwMode="auto">
              <a:xfrm>
                <a:off x="2638" y="2603"/>
                <a:ext cx="755" cy="330"/>
              </a:xfrm>
              <a:prstGeom prst="rect">
                <a:avLst/>
              </a:prstGeom>
              <a:noFill/>
              <a:ln w="9525">
                <a:noFill/>
                <a:miter lim="800000"/>
                <a:headEnd/>
                <a:tailEnd/>
              </a:ln>
            </p:spPr>
            <p:txBody>
              <a:bodyPr wrap="square">
                <a:prstTxWarp prst="textNoShape">
                  <a:avLst/>
                </a:prstTxWarp>
                <a:spAutoFit/>
              </a:bodyPr>
              <a:lstStyle/>
              <a:p>
                <a:pPr>
                  <a:spcBef>
                    <a:spcPct val="50000"/>
                  </a:spcBef>
                </a:pPr>
                <a:r>
                  <a:rPr lang="en-GB" sz="2800" dirty="0" err="1">
                    <a:solidFill>
                      <a:srgbClr val="000000"/>
                    </a:solidFill>
                    <a:sym typeface="Symbol" pitchFamily="-84" charset="2"/>
                  </a:rPr>
                  <a:t>Φ</a:t>
                </a:r>
                <a:endParaRPr lang="en-GB" sz="2000" dirty="0">
                  <a:solidFill>
                    <a:srgbClr val="000000"/>
                  </a:solidFill>
                  <a:sym typeface="Symbol" pitchFamily="-84" charset="2"/>
                </a:endParaRPr>
              </a:p>
            </p:txBody>
          </p:sp>
          <p:sp>
            <p:nvSpPr>
              <p:cNvPr id="60" name="Line 15"/>
              <p:cNvSpPr>
                <a:spLocks noChangeShapeType="1"/>
              </p:cNvSpPr>
              <p:nvPr/>
            </p:nvSpPr>
            <p:spPr bwMode="auto">
              <a:xfrm>
                <a:off x="2823" y="2277"/>
                <a:ext cx="1" cy="109"/>
              </a:xfrm>
              <a:prstGeom prst="line">
                <a:avLst/>
              </a:prstGeom>
              <a:noFill/>
              <a:ln w="9525">
                <a:solidFill>
                  <a:srgbClr val="FF0000"/>
                </a:solidFill>
                <a:round/>
                <a:headEnd/>
                <a:tailEnd type="stealth" w="lg" len="lg"/>
              </a:ln>
            </p:spPr>
            <p:txBody>
              <a:bodyPr>
                <a:prstTxWarp prst="textNoShape">
                  <a:avLst/>
                </a:prstTxWarp>
              </a:bodyPr>
              <a:lstStyle/>
              <a:p>
                <a:endParaRPr lang="en-GB">
                  <a:solidFill>
                    <a:srgbClr val="000000"/>
                  </a:solidFill>
                </a:endParaRPr>
              </a:p>
            </p:txBody>
          </p:sp>
          <p:sp>
            <p:nvSpPr>
              <p:cNvPr id="61" name="Line 16"/>
              <p:cNvSpPr>
                <a:spLocks noChangeShapeType="1"/>
              </p:cNvSpPr>
              <p:nvPr/>
            </p:nvSpPr>
            <p:spPr bwMode="auto">
              <a:xfrm flipH="1" flipV="1">
                <a:off x="3265" y="2074"/>
                <a:ext cx="16" cy="104"/>
              </a:xfrm>
              <a:prstGeom prst="line">
                <a:avLst/>
              </a:prstGeom>
              <a:noFill/>
              <a:ln w="9525">
                <a:solidFill>
                  <a:srgbClr val="FF0000"/>
                </a:solidFill>
                <a:round/>
                <a:headEnd/>
                <a:tailEnd type="stealth" w="lg" len="lg"/>
              </a:ln>
            </p:spPr>
            <p:txBody>
              <a:bodyPr>
                <a:prstTxWarp prst="textNoShape">
                  <a:avLst/>
                </a:prstTxWarp>
              </a:bodyPr>
              <a:lstStyle/>
              <a:p>
                <a:endParaRPr lang="en-GB">
                  <a:solidFill>
                    <a:srgbClr val="000000"/>
                  </a:solidFill>
                </a:endParaRPr>
              </a:p>
            </p:txBody>
          </p:sp>
        </p:grpSp>
        <p:cxnSp>
          <p:nvCxnSpPr>
            <p:cNvPr id="8" name="Straight Arrow Connector 7"/>
            <p:cNvCxnSpPr/>
            <p:nvPr/>
          </p:nvCxnSpPr>
          <p:spPr bwMode="auto">
            <a:xfrm flipH="1">
              <a:off x="586038" y="4949843"/>
              <a:ext cx="832175" cy="1851"/>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65" name="TextBox 64"/>
            <p:cNvSpPr txBox="1"/>
            <p:nvPr/>
          </p:nvSpPr>
          <p:spPr>
            <a:xfrm>
              <a:off x="1146534" y="3923257"/>
              <a:ext cx="406397" cy="461665"/>
            </a:xfrm>
            <a:prstGeom prst="rect">
              <a:avLst/>
            </a:prstGeom>
            <a:noFill/>
          </p:spPr>
          <p:txBody>
            <a:bodyPr wrap="square" rtlCol="0">
              <a:spAutoFit/>
            </a:bodyPr>
            <a:lstStyle/>
            <a:p>
              <a:r>
                <a:rPr lang="en-US" dirty="0"/>
                <a:t>S</a:t>
              </a:r>
            </a:p>
          </p:txBody>
        </p:sp>
        <p:sp>
          <p:nvSpPr>
            <p:cNvPr id="66" name="TextBox 65"/>
            <p:cNvSpPr txBox="1"/>
            <p:nvPr/>
          </p:nvSpPr>
          <p:spPr>
            <a:xfrm>
              <a:off x="1438484" y="5541117"/>
              <a:ext cx="406397" cy="461665"/>
            </a:xfrm>
            <a:prstGeom prst="rect">
              <a:avLst/>
            </a:prstGeom>
            <a:noFill/>
          </p:spPr>
          <p:txBody>
            <a:bodyPr wrap="square" rtlCol="0">
              <a:spAutoFit/>
            </a:bodyPr>
            <a:lstStyle/>
            <a:p>
              <a:r>
                <a:rPr lang="en-US" dirty="0"/>
                <a:t>C</a:t>
              </a:r>
            </a:p>
          </p:txBody>
        </p:sp>
      </p:grpSp>
      <p:pic>
        <p:nvPicPr>
          <p:cNvPr id="30" name="Picture 29"/>
          <p:cNvPicPr/>
          <p:nvPr/>
        </p:nvPicPr>
        <p:blipFill>
          <a:blip r:embed="rId10">
            <a:extLst>
              <a:ext uri="{28A0092B-C50C-407E-A947-70E740481C1C}">
                <a14:useLocalDpi xmlns:a14="http://schemas.microsoft.com/office/drawing/2010/main" val="0"/>
              </a:ext>
            </a:extLst>
          </a:blip>
          <a:stretch>
            <a:fillRect/>
          </a:stretch>
        </p:blipFill>
        <p:spPr>
          <a:xfrm>
            <a:off x="7137117" y="6218382"/>
            <a:ext cx="1753815" cy="625812"/>
          </a:xfrm>
          <a:prstGeom prst="rect">
            <a:avLst/>
          </a:prstGeom>
        </p:spPr>
      </p:pic>
      <p:sp>
        <p:nvSpPr>
          <p:cNvPr id="35" name="TextBox 34">
            <a:extLst>
              <a:ext uri="{FF2B5EF4-FFF2-40B4-BE49-F238E27FC236}">
                <a16:creationId xmlns:a16="http://schemas.microsoft.com/office/drawing/2014/main" id="{8013BFD8-F84A-4045-8969-48BF200F4642}"/>
              </a:ext>
            </a:extLst>
          </p:cNvPr>
          <p:cNvSpPr txBox="1"/>
          <p:nvPr/>
        </p:nvSpPr>
        <p:spPr>
          <a:xfrm>
            <a:off x="194986" y="6187516"/>
            <a:ext cx="8677552" cy="400110"/>
          </a:xfrm>
          <a:prstGeom prst="rect">
            <a:avLst/>
          </a:prstGeom>
          <a:noFill/>
        </p:spPr>
        <p:txBody>
          <a:bodyPr wrap="square" rtlCol="0">
            <a:spAutoFit/>
          </a:bodyPr>
          <a:lstStyle/>
          <a:p>
            <a:r>
              <a:rPr lang="en-US" sz="2000" i="1" dirty="0">
                <a:latin typeface="Baskerville"/>
                <a:cs typeface="Baskerville"/>
              </a:rPr>
              <a:t>Dr. Charlotte Palmer/Prof. Gianluca Sarri</a:t>
            </a:r>
          </a:p>
        </p:txBody>
      </p:sp>
      <p:grpSp>
        <p:nvGrpSpPr>
          <p:cNvPr id="5" name="Group 4">
            <a:extLst>
              <a:ext uri="{FF2B5EF4-FFF2-40B4-BE49-F238E27FC236}">
                <a16:creationId xmlns:a16="http://schemas.microsoft.com/office/drawing/2014/main" id="{90C35EDE-4C4D-A24B-A39D-C2CD9289C477}"/>
              </a:ext>
            </a:extLst>
          </p:cNvPr>
          <p:cNvGrpSpPr/>
          <p:nvPr/>
        </p:nvGrpSpPr>
        <p:grpSpPr>
          <a:xfrm>
            <a:off x="4101184" y="1837416"/>
            <a:ext cx="4559070" cy="2645495"/>
            <a:chOff x="4101184" y="1837416"/>
            <a:chExt cx="4559070" cy="2645495"/>
          </a:xfrm>
        </p:grpSpPr>
        <p:pic>
          <p:nvPicPr>
            <p:cNvPr id="36" name="Picture 35">
              <a:extLst>
                <a:ext uri="{FF2B5EF4-FFF2-40B4-BE49-F238E27FC236}">
                  <a16:creationId xmlns:a16="http://schemas.microsoft.com/office/drawing/2014/main" id="{C26092D4-9000-9E40-808A-6B0EFC75C19F}"/>
                </a:ext>
              </a:extLst>
            </p:cNvPr>
            <p:cNvPicPr>
              <a:picLocks noChangeAspect="1"/>
            </p:cNvPicPr>
            <p:nvPr/>
          </p:nvPicPr>
          <p:blipFill>
            <a:blip r:embed="rId11"/>
            <a:stretch>
              <a:fillRect/>
            </a:stretch>
          </p:blipFill>
          <p:spPr>
            <a:xfrm>
              <a:off x="4316337" y="1837416"/>
              <a:ext cx="4300538" cy="2564044"/>
            </a:xfrm>
            <a:prstGeom prst="rect">
              <a:avLst/>
            </a:prstGeom>
          </p:spPr>
        </p:pic>
        <p:graphicFrame>
          <p:nvGraphicFramePr>
            <p:cNvPr id="37" name="Object 3">
              <a:extLst>
                <a:ext uri="{FF2B5EF4-FFF2-40B4-BE49-F238E27FC236}">
                  <a16:creationId xmlns:a16="http://schemas.microsoft.com/office/drawing/2014/main" id="{E8550459-364A-EB46-8FFC-9342B826FE60}"/>
                </a:ext>
              </a:extLst>
            </p:cNvPr>
            <p:cNvGraphicFramePr>
              <a:graphicFrameLocks noChangeAspect="1"/>
            </p:cNvGraphicFramePr>
            <p:nvPr>
              <p:extLst>
                <p:ext uri="{D42A27DB-BD31-4B8C-83A1-F6EECF244321}">
                  <p14:modId xmlns:p14="http://schemas.microsoft.com/office/powerpoint/2010/main" val="1898923850"/>
                </p:ext>
              </p:extLst>
            </p:nvPr>
          </p:nvGraphicFramePr>
          <p:xfrm>
            <a:off x="6442674" y="3639217"/>
            <a:ext cx="1490998" cy="581582"/>
          </p:xfrm>
          <a:graphic>
            <a:graphicData uri="http://schemas.openxmlformats.org/presentationml/2006/ole">
              <mc:AlternateContent xmlns:mc="http://schemas.openxmlformats.org/markup-compatibility/2006">
                <mc:Choice xmlns:v="urn:schemas-microsoft-com:vml" Requires="v">
                  <p:oleObj spid="_x0000_s1032" name="Equation" r:id="rId12" imgW="749300" imgH="292100" progId="Equation.3">
                    <p:embed/>
                  </p:oleObj>
                </mc:Choice>
                <mc:Fallback>
                  <p:oleObj name="Equation" r:id="rId12" imgW="749300" imgH="292100" progId="Equation.3">
                    <p:embed/>
                    <p:pic>
                      <p:nvPicPr>
                        <p:cNvPr id="37" name="Object 3">
                          <a:extLst>
                            <a:ext uri="{FF2B5EF4-FFF2-40B4-BE49-F238E27FC236}">
                              <a16:creationId xmlns:a16="http://schemas.microsoft.com/office/drawing/2014/main" id="{E8550459-364A-EB46-8FFC-9342B826FE60}"/>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442674" y="3639217"/>
                          <a:ext cx="1490998" cy="581582"/>
                        </a:xfrm>
                        <a:prstGeom prst="rect">
                          <a:avLst/>
                        </a:prstGeom>
                        <a:solidFill>
                          <a:schemeClr val="hlink"/>
                        </a:solidFill>
                      </p:spPr>
                    </p:pic>
                  </p:oleObj>
                </mc:Fallback>
              </mc:AlternateContent>
            </a:graphicData>
          </a:graphic>
        </p:graphicFrame>
        <p:sp>
          <p:nvSpPr>
            <p:cNvPr id="38" name="Rounded Rectangle 37">
              <a:extLst>
                <a:ext uri="{FF2B5EF4-FFF2-40B4-BE49-F238E27FC236}">
                  <a16:creationId xmlns:a16="http://schemas.microsoft.com/office/drawing/2014/main" id="{97DA7E02-C4D8-7D49-9178-164A6ADD788E}"/>
                </a:ext>
              </a:extLst>
            </p:cNvPr>
            <p:cNvSpPr/>
            <p:nvPr/>
          </p:nvSpPr>
          <p:spPr>
            <a:xfrm>
              <a:off x="4101184" y="1837416"/>
              <a:ext cx="4559070" cy="2645495"/>
            </a:xfrm>
            <a:prstGeom prst="roundRect">
              <a:avLst>
                <a:gd name="adj" fmla="val 4553"/>
              </a:avLst>
            </a:prstGeom>
            <a:ln>
              <a:solidFill>
                <a:schemeClr val="tx1"/>
              </a:solid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grpSp>
      <p:sp>
        <p:nvSpPr>
          <p:cNvPr id="31" name="TextBox 30">
            <a:extLst>
              <a:ext uri="{FF2B5EF4-FFF2-40B4-BE49-F238E27FC236}">
                <a16:creationId xmlns:a16="http://schemas.microsoft.com/office/drawing/2014/main" id="{405BF527-7993-744E-ACDA-EE4F819DEEE1}"/>
              </a:ext>
            </a:extLst>
          </p:cNvPr>
          <p:cNvSpPr txBox="1"/>
          <p:nvPr/>
        </p:nvSpPr>
        <p:spPr>
          <a:xfrm>
            <a:off x="632010" y="3182447"/>
            <a:ext cx="2958340" cy="646331"/>
          </a:xfrm>
          <a:prstGeom prst="rect">
            <a:avLst/>
          </a:prstGeom>
          <a:noFill/>
        </p:spPr>
        <p:txBody>
          <a:bodyPr wrap="square" rtlCol="0">
            <a:spAutoFit/>
          </a:bodyPr>
          <a:lstStyle/>
          <a:p>
            <a:r>
              <a:rPr lang="en-US" sz="1800" dirty="0">
                <a:solidFill>
                  <a:srgbClr val="FF0000"/>
                </a:solidFill>
              </a:rPr>
              <a:t>Component of electric field parallel with contour</a:t>
            </a:r>
          </a:p>
        </p:txBody>
      </p:sp>
      <p:cxnSp>
        <p:nvCxnSpPr>
          <p:cNvPr id="32" name="Straight Arrow Connector 31">
            <a:extLst>
              <a:ext uri="{FF2B5EF4-FFF2-40B4-BE49-F238E27FC236}">
                <a16:creationId xmlns:a16="http://schemas.microsoft.com/office/drawing/2014/main" id="{AC5597FF-E920-914A-9D68-348319416BED}"/>
              </a:ext>
            </a:extLst>
          </p:cNvPr>
          <p:cNvCxnSpPr>
            <a:cxnSpLocks/>
          </p:cNvCxnSpPr>
          <p:nvPr/>
        </p:nvCxnSpPr>
        <p:spPr bwMode="auto">
          <a:xfrm flipV="1">
            <a:off x="1853991" y="3003942"/>
            <a:ext cx="0" cy="210178"/>
          </a:xfrm>
          <a:prstGeom prst="straightConnector1">
            <a:avLst/>
          </a:prstGeom>
          <a:solidFill>
            <a:schemeClr val="accent1"/>
          </a:solidFill>
          <a:ln w="12700" cap="flat" cmpd="sng" algn="ctr">
            <a:solidFill>
              <a:srgbClr val="FF0000"/>
            </a:solidFill>
            <a:prstDash val="solid"/>
            <a:round/>
            <a:headEnd type="none" w="med" len="med"/>
            <a:tailEnd type="triangle"/>
          </a:ln>
          <a:effectLst/>
        </p:spPr>
      </p:cxnSp>
      <p:sp>
        <p:nvSpPr>
          <p:cNvPr id="33" name="Rounded Rectangle 32">
            <a:extLst>
              <a:ext uri="{FF2B5EF4-FFF2-40B4-BE49-F238E27FC236}">
                <a16:creationId xmlns:a16="http://schemas.microsoft.com/office/drawing/2014/main" id="{C8DE5108-6421-734F-9E2A-1DE9F25EF920}"/>
              </a:ext>
            </a:extLst>
          </p:cNvPr>
          <p:cNvSpPr/>
          <p:nvPr/>
        </p:nvSpPr>
        <p:spPr>
          <a:xfrm>
            <a:off x="1199628" y="2448800"/>
            <a:ext cx="1106922" cy="465214"/>
          </a:xfrm>
          <a:prstGeom prst="roundRect">
            <a:avLst>
              <a:gd name="adj" fmla="val 4553"/>
            </a:avLst>
          </a:prstGeom>
          <a:solidFill>
            <a:srgbClr val="FF0000">
              <a:alpha val="15279"/>
            </a:srgbClr>
          </a:solidFill>
          <a:ln>
            <a:no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
        <p:nvSpPr>
          <p:cNvPr id="39" name="Rectangle 38">
            <a:extLst>
              <a:ext uri="{FF2B5EF4-FFF2-40B4-BE49-F238E27FC236}">
                <a16:creationId xmlns:a16="http://schemas.microsoft.com/office/drawing/2014/main" id="{777DE969-D3F3-B542-9BFE-DF3679199596}"/>
              </a:ext>
            </a:extLst>
          </p:cNvPr>
          <p:cNvSpPr/>
          <p:nvPr/>
        </p:nvSpPr>
        <p:spPr>
          <a:xfrm>
            <a:off x="632009" y="2303749"/>
            <a:ext cx="2762107" cy="885485"/>
          </a:xfrm>
          <a:prstGeom prst="rect">
            <a:avLst/>
          </a:prstGeom>
          <a:ln w="25400">
            <a:solidFill>
              <a:schemeClr val="tx1"/>
            </a:solidFill>
            <a:prstDash val="sysDash"/>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Tree>
    <p:extLst>
      <p:ext uri="{BB962C8B-B14F-4D97-AF65-F5344CB8AC3E}">
        <p14:creationId xmlns:p14="http://schemas.microsoft.com/office/powerpoint/2010/main" val="18412342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TextBox 63"/>
          <p:cNvSpPr txBox="1"/>
          <p:nvPr/>
        </p:nvSpPr>
        <p:spPr>
          <a:xfrm>
            <a:off x="2506040" y="902276"/>
            <a:ext cx="6663360" cy="2677656"/>
          </a:xfrm>
          <a:prstGeom prst="rect">
            <a:avLst/>
          </a:prstGeom>
          <a:noFill/>
        </p:spPr>
        <p:txBody>
          <a:bodyPr wrap="square" rtlCol="0">
            <a:spAutoFit/>
          </a:bodyPr>
          <a:lstStyle/>
          <a:p>
            <a:r>
              <a:rPr lang="en-US" dirty="0"/>
              <a:t>The flux of magnetic field is defined as:</a:t>
            </a:r>
          </a:p>
          <a:p>
            <a:endParaRPr lang="en-US" dirty="0"/>
          </a:p>
          <a:p>
            <a:endParaRPr lang="en-US" dirty="0"/>
          </a:p>
          <a:p>
            <a:endParaRPr lang="en-US" dirty="0"/>
          </a:p>
          <a:p>
            <a:endParaRPr lang="en-US" dirty="0"/>
          </a:p>
          <a:p>
            <a:endParaRPr lang="en-US" dirty="0"/>
          </a:p>
          <a:p>
            <a:endParaRPr lang="en-US" dirty="0"/>
          </a:p>
        </p:txBody>
      </p:sp>
      <p:sp>
        <p:nvSpPr>
          <p:cNvPr id="10" name="TextBox 9"/>
          <p:cNvSpPr txBox="1"/>
          <p:nvPr/>
        </p:nvSpPr>
        <p:spPr>
          <a:xfrm>
            <a:off x="-1" y="-9176"/>
            <a:ext cx="9143999" cy="707886"/>
          </a:xfrm>
          <a:prstGeom prst="rect">
            <a:avLst/>
          </a:prstGeom>
          <a:noFill/>
        </p:spPr>
        <p:txBody>
          <a:bodyPr wrap="square" rtlCol="0">
            <a:spAutoFit/>
          </a:bodyPr>
          <a:lstStyle/>
          <a:p>
            <a:pPr algn="ctr"/>
            <a:r>
              <a:rPr lang="en-US" sz="4000" dirty="0">
                <a:solidFill>
                  <a:schemeClr val="tx1">
                    <a:lumMod val="75000"/>
                    <a:lumOff val="25000"/>
                  </a:schemeClr>
                </a:solidFill>
                <a:latin typeface="Baskerville"/>
                <a:cs typeface="Baskerville"/>
              </a:rPr>
              <a:t>Time-varying flux of magnetic fields </a:t>
            </a:r>
          </a:p>
        </p:txBody>
      </p:sp>
      <p:grpSp>
        <p:nvGrpSpPr>
          <p:cNvPr id="15" name="Group 14"/>
          <p:cNvGrpSpPr/>
          <p:nvPr/>
        </p:nvGrpSpPr>
        <p:grpSpPr>
          <a:xfrm>
            <a:off x="-1" y="6349"/>
            <a:ext cx="9144000" cy="6850800"/>
            <a:chOff x="-1" y="6349"/>
            <a:chExt cx="9144000" cy="6850800"/>
          </a:xfrm>
        </p:grpSpPr>
        <p:sp>
          <p:nvSpPr>
            <p:cNvPr id="4" name="Rectangle 3"/>
            <p:cNvSpPr/>
            <p:nvPr/>
          </p:nvSpPr>
          <p:spPr>
            <a:xfrm>
              <a:off x="-1" y="6349"/>
              <a:ext cx="9144000" cy="6850800"/>
            </a:xfrm>
            <a:prstGeom prst="rect">
              <a:avLst/>
            </a:prstGeom>
            <a:no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 name="Straight Connector 5"/>
            <p:cNvCxnSpPr/>
            <p:nvPr/>
          </p:nvCxnSpPr>
          <p:spPr>
            <a:xfrm>
              <a:off x="234683" y="646587"/>
              <a:ext cx="8637855" cy="0"/>
            </a:xfrm>
            <a:prstGeom prst="line">
              <a:avLst/>
            </a:prstGeom>
            <a:ln>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234683" y="6187516"/>
              <a:ext cx="8637855" cy="0"/>
            </a:xfrm>
            <a:prstGeom prst="line">
              <a:avLst/>
            </a:prstGeom>
            <a:ln>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53" name="Group 17"/>
          <p:cNvGrpSpPr>
            <a:grpSpLocks/>
          </p:cNvGrpSpPr>
          <p:nvPr/>
        </p:nvGrpSpPr>
        <p:grpSpPr bwMode="auto">
          <a:xfrm>
            <a:off x="327037" y="1164800"/>
            <a:ext cx="2093913" cy="1900238"/>
            <a:chOff x="2638" y="1736"/>
            <a:chExt cx="1319" cy="1197"/>
          </a:xfrm>
        </p:grpSpPr>
        <p:sp>
          <p:nvSpPr>
            <p:cNvPr id="54" name="Line 9"/>
            <p:cNvSpPr>
              <a:spLocks noChangeShapeType="1"/>
            </p:cNvSpPr>
            <p:nvPr/>
          </p:nvSpPr>
          <p:spPr bwMode="auto">
            <a:xfrm>
              <a:off x="3367" y="2126"/>
              <a:ext cx="527" cy="0"/>
            </a:xfrm>
            <a:prstGeom prst="line">
              <a:avLst/>
            </a:prstGeom>
            <a:noFill/>
            <a:ln w="57150">
              <a:solidFill>
                <a:schemeClr val="bg1"/>
              </a:solidFill>
              <a:round/>
              <a:headEnd type="triangle" w="med" len="med"/>
              <a:tailEnd type="triangle" w="med" len="med"/>
            </a:ln>
          </p:spPr>
          <p:txBody>
            <a:bodyPr>
              <a:prstTxWarp prst="textNoShape">
                <a:avLst/>
              </a:prstTxWarp>
            </a:bodyPr>
            <a:lstStyle/>
            <a:p>
              <a:endParaRPr lang="en-GB">
                <a:solidFill>
                  <a:srgbClr val="000000"/>
                </a:solidFill>
              </a:endParaRPr>
            </a:p>
          </p:txBody>
        </p:sp>
        <p:sp>
          <p:nvSpPr>
            <p:cNvPr id="55" name="Oval 10" descr="Wide upward diagonal"/>
            <p:cNvSpPr>
              <a:spLocks noChangeArrowheads="1"/>
            </p:cNvSpPr>
            <p:nvPr/>
          </p:nvSpPr>
          <p:spPr bwMode="auto">
            <a:xfrm>
              <a:off x="2823" y="1736"/>
              <a:ext cx="463" cy="1176"/>
            </a:xfrm>
            <a:prstGeom prst="ellipse">
              <a:avLst/>
            </a:prstGeom>
            <a:pattFill prst="wdUpDiag">
              <a:fgClr>
                <a:schemeClr val="accent1"/>
              </a:fgClr>
              <a:bgClr>
                <a:srgbClr val="FFFFFF"/>
              </a:bgClr>
            </a:pattFill>
            <a:ln w="9525">
              <a:solidFill>
                <a:schemeClr val="tx1"/>
              </a:solidFill>
              <a:round/>
              <a:headEnd/>
              <a:tailEnd/>
            </a:ln>
          </p:spPr>
          <p:txBody>
            <a:bodyPr wrap="none" anchor="ctr">
              <a:prstTxWarp prst="textNoShape">
                <a:avLst/>
              </a:prstTxWarp>
            </a:bodyPr>
            <a:lstStyle/>
            <a:p>
              <a:endParaRPr lang="en-GB">
                <a:solidFill>
                  <a:srgbClr val="000000"/>
                </a:solidFill>
              </a:endParaRPr>
            </a:p>
          </p:txBody>
        </p:sp>
        <p:sp>
          <p:nvSpPr>
            <p:cNvPr id="56" name="Rectangle 11"/>
            <p:cNvSpPr>
              <a:spLocks noChangeArrowheads="1"/>
            </p:cNvSpPr>
            <p:nvPr/>
          </p:nvSpPr>
          <p:spPr bwMode="auto">
            <a:xfrm>
              <a:off x="3131" y="2263"/>
              <a:ext cx="739" cy="146"/>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endParaRPr lang="en-GB">
                <a:solidFill>
                  <a:srgbClr val="000000"/>
                </a:solidFill>
              </a:endParaRPr>
            </a:p>
          </p:txBody>
        </p:sp>
        <p:sp>
          <p:nvSpPr>
            <p:cNvPr id="57" name="Text Box 12"/>
            <p:cNvSpPr txBox="1">
              <a:spLocks noChangeArrowheads="1"/>
            </p:cNvSpPr>
            <p:nvPr/>
          </p:nvSpPr>
          <p:spPr bwMode="auto">
            <a:xfrm>
              <a:off x="3115" y="2215"/>
              <a:ext cx="285" cy="231"/>
            </a:xfrm>
            <a:prstGeom prst="rect">
              <a:avLst/>
            </a:prstGeom>
            <a:noFill/>
            <a:ln w="9525">
              <a:noFill/>
              <a:miter lim="800000"/>
              <a:headEnd/>
              <a:tailEnd/>
            </a:ln>
          </p:spPr>
          <p:txBody>
            <a:bodyPr>
              <a:prstTxWarp prst="textNoShape">
                <a:avLst/>
              </a:prstTxWarp>
              <a:spAutoFit/>
            </a:bodyPr>
            <a:lstStyle/>
            <a:p>
              <a:pPr>
                <a:spcBef>
                  <a:spcPct val="50000"/>
                </a:spcBef>
              </a:pPr>
              <a:r>
                <a:rPr lang="en-GB" sz="1800">
                  <a:solidFill>
                    <a:srgbClr val="000000"/>
                  </a:solidFill>
                  <a:latin typeface="Arial" pitchFamily="-84" charset="0"/>
                </a:rPr>
                <a:t>N</a:t>
              </a:r>
            </a:p>
          </p:txBody>
        </p:sp>
        <p:sp>
          <p:nvSpPr>
            <p:cNvPr id="58" name="Text Box 13"/>
            <p:cNvSpPr txBox="1">
              <a:spLocks noChangeArrowheads="1"/>
            </p:cNvSpPr>
            <p:nvPr/>
          </p:nvSpPr>
          <p:spPr bwMode="auto">
            <a:xfrm>
              <a:off x="3672" y="2212"/>
              <a:ext cx="285" cy="231"/>
            </a:xfrm>
            <a:prstGeom prst="rect">
              <a:avLst/>
            </a:prstGeom>
            <a:noFill/>
            <a:ln w="9525">
              <a:noFill/>
              <a:miter lim="800000"/>
              <a:headEnd/>
              <a:tailEnd/>
            </a:ln>
          </p:spPr>
          <p:txBody>
            <a:bodyPr>
              <a:prstTxWarp prst="textNoShape">
                <a:avLst/>
              </a:prstTxWarp>
              <a:spAutoFit/>
            </a:bodyPr>
            <a:lstStyle/>
            <a:p>
              <a:pPr>
                <a:spcBef>
                  <a:spcPct val="50000"/>
                </a:spcBef>
              </a:pPr>
              <a:r>
                <a:rPr lang="en-GB" sz="1800">
                  <a:solidFill>
                    <a:srgbClr val="000000"/>
                  </a:solidFill>
                  <a:latin typeface="Arial" pitchFamily="-84" charset="0"/>
                </a:rPr>
                <a:t>S</a:t>
              </a:r>
            </a:p>
          </p:txBody>
        </p:sp>
        <p:sp>
          <p:nvSpPr>
            <p:cNvPr id="59" name="Text Box 14"/>
            <p:cNvSpPr txBox="1">
              <a:spLocks noChangeArrowheads="1"/>
            </p:cNvSpPr>
            <p:nvPr/>
          </p:nvSpPr>
          <p:spPr bwMode="auto">
            <a:xfrm>
              <a:off x="2638" y="2603"/>
              <a:ext cx="755" cy="330"/>
            </a:xfrm>
            <a:prstGeom prst="rect">
              <a:avLst/>
            </a:prstGeom>
            <a:noFill/>
            <a:ln w="9525">
              <a:noFill/>
              <a:miter lim="800000"/>
              <a:headEnd/>
              <a:tailEnd/>
            </a:ln>
          </p:spPr>
          <p:txBody>
            <a:bodyPr wrap="square">
              <a:prstTxWarp prst="textNoShape">
                <a:avLst/>
              </a:prstTxWarp>
              <a:spAutoFit/>
            </a:bodyPr>
            <a:lstStyle/>
            <a:p>
              <a:pPr>
                <a:spcBef>
                  <a:spcPct val="50000"/>
                </a:spcBef>
              </a:pPr>
              <a:r>
                <a:rPr lang="en-GB" sz="2800" dirty="0" err="1">
                  <a:solidFill>
                    <a:srgbClr val="000000"/>
                  </a:solidFill>
                  <a:sym typeface="Symbol" pitchFamily="-84" charset="2"/>
                </a:rPr>
                <a:t>Φ</a:t>
              </a:r>
              <a:endParaRPr lang="en-GB" sz="2000" dirty="0">
                <a:solidFill>
                  <a:srgbClr val="000000"/>
                </a:solidFill>
                <a:sym typeface="Symbol" pitchFamily="-84" charset="2"/>
              </a:endParaRPr>
            </a:p>
          </p:txBody>
        </p:sp>
        <p:sp>
          <p:nvSpPr>
            <p:cNvPr id="60" name="Line 15"/>
            <p:cNvSpPr>
              <a:spLocks noChangeShapeType="1"/>
            </p:cNvSpPr>
            <p:nvPr/>
          </p:nvSpPr>
          <p:spPr bwMode="auto">
            <a:xfrm>
              <a:off x="2823" y="2277"/>
              <a:ext cx="1" cy="109"/>
            </a:xfrm>
            <a:prstGeom prst="line">
              <a:avLst/>
            </a:prstGeom>
            <a:noFill/>
            <a:ln w="9525">
              <a:solidFill>
                <a:srgbClr val="FF0000"/>
              </a:solidFill>
              <a:round/>
              <a:headEnd/>
              <a:tailEnd type="stealth" w="lg" len="lg"/>
            </a:ln>
          </p:spPr>
          <p:txBody>
            <a:bodyPr>
              <a:prstTxWarp prst="textNoShape">
                <a:avLst/>
              </a:prstTxWarp>
            </a:bodyPr>
            <a:lstStyle/>
            <a:p>
              <a:endParaRPr lang="en-GB">
                <a:solidFill>
                  <a:srgbClr val="000000"/>
                </a:solidFill>
              </a:endParaRPr>
            </a:p>
          </p:txBody>
        </p:sp>
        <p:sp>
          <p:nvSpPr>
            <p:cNvPr id="61" name="Line 16"/>
            <p:cNvSpPr>
              <a:spLocks noChangeShapeType="1"/>
            </p:cNvSpPr>
            <p:nvPr/>
          </p:nvSpPr>
          <p:spPr bwMode="auto">
            <a:xfrm flipH="1" flipV="1">
              <a:off x="3265" y="2074"/>
              <a:ext cx="16" cy="104"/>
            </a:xfrm>
            <a:prstGeom prst="line">
              <a:avLst/>
            </a:prstGeom>
            <a:noFill/>
            <a:ln w="9525">
              <a:solidFill>
                <a:srgbClr val="FF0000"/>
              </a:solidFill>
              <a:round/>
              <a:headEnd/>
              <a:tailEnd type="stealth" w="lg" len="lg"/>
            </a:ln>
          </p:spPr>
          <p:txBody>
            <a:bodyPr>
              <a:prstTxWarp prst="textNoShape">
                <a:avLst/>
              </a:prstTxWarp>
            </a:bodyPr>
            <a:lstStyle/>
            <a:p>
              <a:endParaRPr lang="en-GB">
                <a:solidFill>
                  <a:srgbClr val="000000"/>
                </a:solidFill>
              </a:endParaRPr>
            </a:p>
          </p:txBody>
        </p:sp>
      </p:grpSp>
      <p:cxnSp>
        <p:nvCxnSpPr>
          <p:cNvPr id="8" name="Straight Arrow Connector 7"/>
          <p:cNvCxnSpPr/>
          <p:nvPr/>
        </p:nvCxnSpPr>
        <p:spPr bwMode="auto">
          <a:xfrm flipH="1">
            <a:off x="252098" y="2108570"/>
            <a:ext cx="832175" cy="1851"/>
          </a:xfrm>
          <a:prstGeom prst="straightConnector1">
            <a:avLst/>
          </a:prstGeom>
          <a:solidFill>
            <a:schemeClr val="accent1"/>
          </a:solidFill>
          <a:ln w="9525" cap="flat" cmpd="sng" algn="ctr">
            <a:solidFill>
              <a:schemeClr val="tx1"/>
            </a:solidFill>
            <a:prstDash val="solid"/>
            <a:round/>
            <a:headEnd type="none" w="med" len="med"/>
            <a:tailEnd type="arrow"/>
          </a:ln>
          <a:effectLst/>
        </p:spPr>
      </p:cxnSp>
      <p:graphicFrame>
        <p:nvGraphicFramePr>
          <p:cNvPr id="63" name="Object 19"/>
          <p:cNvGraphicFramePr>
            <a:graphicFrameLocks noChangeAspect="1"/>
          </p:cNvGraphicFramePr>
          <p:nvPr>
            <p:extLst>
              <p:ext uri="{D42A27DB-BD31-4B8C-83A1-F6EECF244321}">
                <p14:modId xmlns:p14="http://schemas.microsoft.com/office/powerpoint/2010/main" val="1407932667"/>
              </p:ext>
            </p:extLst>
          </p:nvPr>
        </p:nvGraphicFramePr>
        <p:xfrm>
          <a:off x="4633038" y="1821408"/>
          <a:ext cx="2441575" cy="923925"/>
        </p:xfrm>
        <a:graphic>
          <a:graphicData uri="http://schemas.openxmlformats.org/presentationml/2006/ole">
            <mc:AlternateContent xmlns:mc="http://schemas.openxmlformats.org/markup-compatibility/2006">
              <mc:Choice xmlns:v="urn:schemas-microsoft-com:vml" Requires="v">
                <p:oleObj spid="_x0000_s2052" name="Equation" r:id="rId4" imgW="965200" imgH="368300" progId="Equation.3">
                  <p:embed/>
                </p:oleObj>
              </mc:Choice>
              <mc:Fallback>
                <p:oleObj name="Equation" r:id="rId4" imgW="965200" imgH="368300" progId="Equation.3">
                  <p:embed/>
                  <p:pic>
                    <p:nvPicPr>
                      <p:cNvPr id="63" name="Object 19"/>
                      <p:cNvPicPr>
                        <a:picLocks noChangeAspect="1" noChangeArrowheads="1"/>
                      </p:cNvPicPr>
                      <p:nvPr/>
                    </p:nvPicPr>
                    <p:blipFill>
                      <a:blip r:embed="rId5"/>
                      <a:srcRect/>
                      <a:stretch>
                        <a:fillRect/>
                      </a:stretch>
                    </p:blipFill>
                    <p:spPr bwMode="auto">
                      <a:xfrm>
                        <a:off x="4633038" y="1821408"/>
                        <a:ext cx="2441575" cy="923925"/>
                      </a:xfrm>
                      <a:prstGeom prst="rect">
                        <a:avLst/>
                      </a:prstGeom>
                      <a:noFill/>
                    </p:spPr>
                  </p:pic>
                </p:oleObj>
              </mc:Fallback>
            </mc:AlternateContent>
          </a:graphicData>
        </a:graphic>
      </p:graphicFrame>
      <p:sp>
        <p:nvSpPr>
          <p:cNvPr id="65" name="TextBox 64"/>
          <p:cNvSpPr txBox="1"/>
          <p:nvPr/>
        </p:nvSpPr>
        <p:spPr>
          <a:xfrm>
            <a:off x="812594" y="1081984"/>
            <a:ext cx="406397" cy="461665"/>
          </a:xfrm>
          <a:prstGeom prst="rect">
            <a:avLst/>
          </a:prstGeom>
          <a:noFill/>
        </p:spPr>
        <p:txBody>
          <a:bodyPr wrap="square" rtlCol="0">
            <a:spAutoFit/>
          </a:bodyPr>
          <a:lstStyle/>
          <a:p>
            <a:r>
              <a:rPr lang="en-US" dirty="0"/>
              <a:t>S</a:t>
            </a:r>
          </a:p>
        </p:txBody>
      </p:sp>
      <p:graphicFrame>
        <p:nvGraphicFramePr>
          <p:cNvPr id="9" name="Object 8"/>
          <p:cNvGraphicFramePr>
            <a:graphicFrameLocks noChangeAspect="1"/>
          </p:cNvGraphicFramePr>
          <p:nvPr>
            <p:extLst>
              <p:ext uri="{D42A27DB-BD31-4B8C-83A1-F6EECF244321}">
                <p14:modId xmlns:p14="http://schemas.microsoft.com/office/powerpoint/2010/main" val="112382811"/>
              </p:ext>
            </p:extLst>
          </p:nvPr>
        </p:nvGraphicFramePr>
        <p:xfrm>
          <a:off x="1015792" y="4624520"/>
          <a:ext cx="1935731" cy="891455"/>
        </p:xfrm>
        <a:graphic>
          <a:graphicData uri="http://schemas.openxmlformats.org/presentationml/2006/ole">
            <mc:AlternateContent xmlns:mc="http://schemas.openxmlformats.org/markup-compatibility/2006">
              <mc:Choice xmlns:v="urn:schemas-microsoft-com:vml" Requires="v">
                <p:oleObj spid="_x0000_s2053" name="Equation" r:id="rId6" imgW="965200" imgH="444500" progId="Equation.3">
                  <p:embed/>
                </p:oleObj>
              </mc:Choice>
              <mc:Fallback>
                <p:oleObj name="Equation" r:id="rId6" imgW="965200" imgH="444500" progId="Equation.3">
                  <p:embed/>
                  <p:pic>
                    <p:nvPicPr>
                      <p:cNvPr id="9" name="Object 8"/>
                      <p:cNvPicPr/>
                      <p:nvPr/>
                    </p:nvPicPr>
                    <p:blipFill>
                      <a:blip r:embed="rId7"/>
                      <a:stretch>
                        <a:fillRect/>
                      </a:stretch>
                    </p:blipFill>
                    <p:spPr>
                      <a:xfrm>
                        <a:off x="1015792" y="4624520"/>
                        <a:ext cx="1935731" cy="891455"/>
                      </a:xfrm>
                      <a:prstGeom prst="rect">
                        <a:avLst/>
                      </a:prstGeom>
                    </p:spPr>
                  </p:pic>
                </p:oleObj>
              </mc:Fallback>
            </mc:AlternateContent>
          </a:graphicData>
        </a:graphic>
      </p:graphicFrame>
      <p:sp>
        <p:nvSpPr>
          <p:cNvPr id="66" name="TextBox 65"/>
          <p:cNvSpPr txBox="1"/>
          <p:nvPr/>
        </p:nvSpPr>
        <p:spPr>
          <a:xfrm>
            <a:off x="1104544" y="2699844"/>
            <a:ext cx="406397" cy="461665"/>
          </a:xfrm>
          <a:prstGeom prst="rect">
            <a:avLst/>
          </a:prstGeom>
          <a:noFill/>
        </p:spPr>
        <p:txBody>
          <a:bodyPr wrap="square" rtlCol="0">
            <a:spAutoFit/>
          </a:bodyPr>
          <a:lstStyle/>
          <a:p>
            <a:r>
              <a:rPr lang="en-US" dirty="0"/>
              <a:t>C</a:t>
            </a:r>
          </a:p>
        </p:txBody>
      </p:sp>
      <p:pic>
        <p:nvPicPr>
          <p:cNvPr id="30" name="Picture 29"/>
          <p:cNvPicPr/>
          <p:nvPr/>
        </p:nvPicPr>
        <p:blipFill>
          <a:blip r:embed="rId8">
            <a:extLst>
              <a:ext uri="{28A0092B-C50C-407E-A947-70E740481C1C}">
                <a14:useLocalDpi xmlns:a14="http://schemas.microsoft.com/office/drawing/2010/main" val="0"/>
              </a:ext>
            </a:extLst>
          </a:blip>
          <a:stretch>
            <a:fillRect/>
          </a:stretch>
        </p:blipFill>
        <p:spPr>
          <a:xfrm>
            <a:off x="7137117" y="6218382"/>
            <a:ext cx="1753815" cy="625812"/>
          </a:xfrm>
          <a:prstGeom prst="rect">
            <a:avLst/>
          </a:prstGeom>
        </p:spPr>
      </p:pic>
      <p:sp>
        <p:nvSpPr>
          <p:cNvPr id="67" name="TextBox 66">
            <a:extLst>
              <a:ext uri="{FF2B5EF4-FFF2-40B4-BE49-F238E27FC236}">
                <a16:creationId xmlns:a16="http://schemas.microsoft.com/office/drawing/2014/main" id="{82AC3A88-7F1B-B740-B12A-E45868148C82}"/>
              </a:ext>
            </a:extLst>
          </p:cNvPr>
          <p:cNvSpPr txBox="1"/>
          <p:nvPr/>
        </p:nvSpPr>
        <p:spPr>
          <a:xfrm>
            <a:off x="2712428" y="2423968"/>
            <a:ext cx="1841182" cy="369332"/>
          </a:xfrm>
          <a:prstGeom prst="rect">
            <a:avLst/>
          </a:prstGeom>
          <a:noFill/>
        </p:spPr>
        <p:txBody>
          <a:bodyPr wrap="square" rtlCol="0">
            <a:spAutoFit/>
          </a:bodyPr>
          <a:lstStyle/>
          <a:p>
            <a:r>
              <a:rPr lang="en-US" sz="1800" dirty="0"/>
              <a:t>Magnetic flux</a:t>
            </a:r>
          </a:p>
        </p:txBody>
      </p:sp>
      <p:sp>
        <p:nvSpPr>
          <p:cNvPr id="68" name="TextBox 67">
            <a:extLst>
              <a:ext uri="{FF2B5EF4-FFF2-40B4-BE49-F238E27FC236}">
                <a16:creationId xmlns:a16="http://schemas.microsoft.com/office/drawing/2014/main" id="{53E40313-0106-C64E-95B7-23C4C39E9C51}"/>
              </a:ext>
            </a:extLst>
          </p:cNvPr>
          <p:cNvSpPr txBox="1"/>
          <p:nvPr/>
        </p:nvSpPr>
        <p:spPr>
          <a:xfrm>
            <a:off x="5090533" y="1448504"/>
            <a:ext cx="1841182" cy="369332"/>
          </a:xfrm>
          <a:prstGeom prst="rect">
            <a:avLst/>
          </a:prstGeom>
          <a:noFill/>
        </p:spPr>
        <p:txBody>
          <a:bodyPr wrap="square" rtlCol="0">
            <a:spAutoFit/>
          </a:bodyPr>
          <a:lstStyle/>
          <a:p>
            <a:r>
              <a:rPr lang="en-US" sz="1800" dirty="0"/>
              <a:t>Surface integral</a:t>
            </a:r>
          </a:p>
        </p:txBody>
      </p:sp>
      <p:sp>
        <p:nvSpPr>
          <p:cNvPr id="69" name="TextBox 68">
            <a:extLst>
              <a:ext uri="{FF2B5EF4-FFF2-40B4-BE49-F238E27FC236}">
                <a16:creationId xmlns:a16="http://schemas.microsoft.com/office/drawing/2014/main" id="{BF3D006B-9337-5646-8FE0-FBE04E79B26E}"/>
              </a:ext>
            </a:extLst>
          </p:cNvPr>
          <p:cNvSpPr txBox="1"/>
          <p:nvPr/>
        </p:nvSpPr>
        <p:spPr>
          <a:xfrm>
            <a:off x="4962330" y="2793300"/>
            <a:ext cx="1841182" cy="369332"/>
          </a:xfrm>
          <a:prstGeom prst="rect">
            <a:avLst/>
          </a:prstGeom>
          <a:noFill/>
        </p:spPr>
        <p:txBody>
          <a:bodyPr wrap="square" rtlCol="0">
            <a:spAutoFit/>
          </a:bodyPr>
          <a:lstStyle/>
          <a:p>
            <a:r>
              <a:rPr lang="en-US" sz="1800" dirty="0"/>
              <a:t>Magnetic field</a:t>
            </a:r>
          </a:p>
        </p:txBody>
      </p:sp>
      <p:sp>
        <p:nvSpPr>
          <p:cNvPr id="70" name="TextBox 69">
            <a:extLst>
              <a:ext uri="{FF2B5EF4-FFF2-40B4-BE49-F238E27FC236}">
                <a16:creationId xmlns:a16="http://schemas.microsoft.com/office/drawing/2014/main" id="{5164DD58-8902-6F44-B3F2-EBBD3688438C}"/>
              </a:ext>
            </a:extLst>
          </p:cNvPr>
          <p:cNvSpPr txBox="1"/>
          <p:nvPr/>
        </p:nvSpPr>
        <p:spPr>
          <a:xfrm>
            <a:off x="6953762" y="1448962"/>
            <a:ext cx="2120523" cy="369332"/>
          </a:xfrm>
          <a:prstGeom prst="rect">
            <a:avLst/>
          </a:prstGeom>
          <a:noFill/>
        </p:spPr>
        <p:txBody>
          <a:bodyPr wrap="square" rtlCol="0">
            <a:spAutoFit/>
          </a:bodyPr>
          <a:lstStyle/>
          <a:p>
            <a:r>
              <a:rPr lang="en-US" sz="1800" dirty="0"/>
              <a:t>Unit surface normal</a:t>
            </a:r>
          </a:p>
        </p:txBody>
      </p:sp>
      <p:sp>
        <p:nvSpPr>
          <p:cNvPr id="71" name="TextBox 70">
            <a:extLst>
              <a:ext uri="{FF2B5EF4-FFF2-40B4-BE49-F238E27FC236}">
                <a16:creationId xmlns:a16="http://schemas.microsoft.com/office/drawing/2014/main" id="{72A61DCD-67C7-2940-B1BF-411BEAC307C3}"/>
              </a:ext>
            </a:extLst>
          </p:cNvPr>
          <p:cNvSpPr txBox="1"/>
          <p:nvPr/>
        </p:nvSpPr>
        <p:spPr>
          <a:xfrm>
            <a:off x="6608948" y="2499230"/>
            <a:ext cx="2658462" cy="646331"/>
          </a:xfrm>
          <a:prstGeom prst="rect">
            <a:avLst/>
          </a:prstGeom>
          <a:noFill/>
        </p:spPr>
        <p:txBody>
          <a:bodyPr wrap="square" rtlCol="0">
            <a:spAutoFit/>
          </a:bodyPr>
          <a:lstStyle/>
          <a:p>
            <a:r>
              <a:rPr lang="en-US" sz="1800" dirty="0">
                <a:solidFill>
                  <a:srgbClr val="FF0000"/>
                </a:solidFill>
              </a:rPr>
              <a:t>Component of magnetic field normal to surface</a:t>
            </a:r>
          </a:p>
        </p:txBody>
      </p:sp>
      <p:cxnSp>
        <p:nvCxnSpPr>
          <p:cNvPr id="11" name="Straight Arrow Connector 10">
            <a:extLst>
              <a:ext uri="{FF2B5EF4-FFF2-40B4-BE49-F238E27FC236}">
                <a16:creationId xmlns:a16="http://schemas.microsoft.com/office/drawing/2014/main" id="{5F7493F6-C920-6845-AF17-56A0D30A100B}"/>
              </a:ext>
            </a:extLst>
          </p:cNvPr>
          <p:cNvCxnSpPr>
            <a:cxnSpLocks/>
          </p:cNvCxnSpPr>
          <p:nvPr/>
        </p:nvCxnSpPr>
        <p:spPr bwMode="auto">
          <a:xfrm flipV="1">
            <a:off x="4214191" y="2326097"/>
            <a:ext cx="418847" cy="215066"/>
          </a:xfrm>
          <a:prstGeom prst="straightConnector1">
            <a:avLst/>
          </a:prstGeom>
          <a:solidFill>
            <a:schemeClr val="accent1"/>
          </a:solidFill>
          <a:ln w="12700" cap="flat" cmpd="sng" algn="ctr">
            <a:solidFill>
              <a:schemeClr val="tx1"/>
            </a:solidFill>
            <a:prstDash val="solid"/>
            <a:round/>
            <a:headEnd type="none" w="med" len="med"/>
            <a:tailEnd type="triangle"/>
          </a:ln>
          <a:effectLst/>
        </p:spPr>
      </p:cxnSp>
      <p:cxnSp>
        <p:nvCxnSpPr>
          <p:cNvPr id="72" name="Straight Arrow Connector 71">
            <a:extLst>
              <a:ext uri="{FF2B5EF4-FFF2-40B4-BE49-F238E27FC236}">
                <a16:creationId xmlns:a16="http://schemas.microsoft.com/office/drawing/2014/main" id="{637A7CE8-CE68-AA41-9AD4-C10D045C2486}"/>
              </a:ext>
            </a:extLst>
          </p:cNvPr>
          <p:cNvCxnSpPr>
            <a:cxnSpLocks/>
          </p:cNvCxnSpPr>
          <p:nvPr/>
        </p:nvCxnSpPr>
        <p:spPr bwMode="auto">
          <a:xfrm flipV="1">
            <a:off x="5952760" y="2433630"/>
            <a:ext cx="58364" cy="373565"/>
          </a:xfrm>
          <a:prstGeom prst="straightConnector1">
            <a:avLst/>
          </a:prstGeom>
          <a:solidFill>
            <a:schemeClr val="accent1"/>
          </a:solidFill>
          <a:ln w="12700" cap="flat" cmpd="sng" algn="ctr">
            <a:solidFill>
              <a:schemeClr val="tx1"/>
            </a:solidFill>
            <a:prstDash val="solid"/>
            <a:round/>
            <a:headEnd type="none" w="med" len="med"/>
            <a:tailEnd type="triangle"/>
          </a:ln>
          <a:effectLst/>
        </p:spPr>
      </p:cxnSp>
      <p:cxnSp>
        <p:nvCxnSpPr>
          <p:cNvPr id="73" name="Straight Arrow Connector 72">
            <a:extLst>
              <a:ext uri="{FF2B5EF4-FFF2-40B4-BE49-F238E27FC236}">
                <a16:creationId xmlns:a16="http://schemas.microsoft.com/office/drawing/2014/main" id="{BAF76037-7B47-5B42-8B8B-D44810AEC5FA}"/>
              </a:ext>
            </a:extLst>
          </p:cNvPr>
          <p:cNvCxnSpPr>
            <a:cxnSpLocks/>
          </p:cNvCxnSpPr>
          <p:nvPr/>
        </p:nvCxnSpPr>
        <p:spPr bwMode="auto">
          <a:xfrm flipH="1">
            <a:off x="7059145" y="1790543"/>
            <a:ext cx="280641" cy="200873"/>
          </a:xfrm>
          <a:prstGeom prst="straightConnector1">
            <a:avLst/>
          </a:prstGeom>
          <a:solidFill>
            <a:schemeClr val="accent1"/>
          </a:solidFill>
          <a:ln w="12700" cap="flat" cmpd="sng" algn="ctr">
            <a:solidFill>
              <a:schemeClr val="tx1"/>
            </a:solidFill>
            <a:prstDash val="solid"/>
            <a:round/>
            <a:headEnd type="none" w="med" len="med"/>
            <a:tailEnd type="triangle"/>
          </a:ln>
          <a:effectLst/>
        </p:spPr>
      </p:cxnSp>
      <p:sp>
        <p:nvSpPr>
          <p:cNvPr id="74" name="Rounded Rectangle 73">
            <a:extLst>
              <a:ext uri="{FF2B5EF4-FFF2-40B4-BE49-F238E27FC236}">
                <a16:creationId xmlns:a16="http://schemas.microsoft.com/office/drawing/2014/main" id="{A1A14AED-518F-9E4B-A3E7-883EC7A58D83}"/>
              </a:ext>
            </a:extLst>
          </p:cNvPr>
          <p:cNvSpPr/>
          <p:nvPr/>
        </p:nvSpPr>
        <p:spPr>
          <a:xfrm>
            <a:off x="5908844" y="1920450"/>
            <a:ext cx="1106922" cy="465214"/>
          </a:xfrm>
          <a:prstGeom prst="roundRect">
            <a:avLst>
              <a:gd name="adj" fmla="val 4553"/>
            </a:avLst>
          </a:prstGeom>
          <a:solidFill>
            <a:srgbClr val="FF0000">
              <a:alpha val="15279"/>
            </a:srgbClr>
          </a:solidFill>
          <a:ln>
            <a:no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
        <p:nvSpPr>
          <p:cNvPr id="75" name="TextBox 74">
            <a:extLst>
              <a:ext uri="{FF2B5EF4-FFF2-40B4-BE49-F238E27FC236}">
                <a16:creationId xmlns:a16="http://schemas.microsoft.com/office/drawing/2014/main" id="{2F06163A-DC2C-9644-B0AD-A278509D725A}"/>
              </a:ext>
            </a:extLst>
          </p:cNvPr>
          <p:cNvSpPr txBox="1"/>
          <p:nvPr/>
        </p:nvSpPr>
        <p:spPr>
          <a:xfrm>
            <a:off x="194986" y="6187516"/>
            <a:ext cx="8677552" cy="400110"/>
          </a:xfrm>
          <a:prstGeom prst="rect">
            <a:avLst/>
          </a:prstGeom>
          <a:noFill/>
        </p:spPr>
        <p:txBody>
          <a:bodyPr wrap="square" rtlCol="0">
            <a:spAutoFit/>
          </a:bodyPr>
          <a:lstStyle/>
          <a:p>
            <a:r>
              <a:rPr lang="en-US" sz="2000" i="1" dirty="0">
                <a:latin typeface="Baskerville"/>
                <a:cs typeface="Baskerville"/>
              </a:rPr>
              <a:t>Dr. Charlotte Palmer/Prof. Gianluca Sarri</a:t>
            </a:r>
          </a:p>
        </p:txBody>
      </p:sp>
      <p:sp>
        <p:nvSpPr>
          <p:cNvPr id="62" name="TextBox 61">
            <a:extLst>
              <a:ext uri="{FF2B5EF4-FFF2-40B4-BE49-F238E27FC236}">
                <a16:creationId xmlns:a16="http://schemas.microsoft.com/office/drawing/2014/main" id="{614E6E59-01F8-404D-B2A9-EB65E39CF9FB}"/>
              </a:ext>
            </a:extLst>
          </p:cNvPr>
          <p:cNvSpPr txBox="1"/>
          <p:nvPr/>
        </p:nvSpPr>
        <p:spPr>
          <a:xfrm>
            <a:off x="331228" y="3494110"/>
            <a:ext cx="8643144" cy="830997"/>
          </a:xfrm>
          <a:prstGeom prst="rect">
            <a:avLst/>
          </a:prstGeom>
          <a:noFill/>
        </p:spPr>
        <p:txBody>
          <a:bodyPr wrap="square" rtlCol="0">
            <a:spAutoFit/>
          </a:bodyPr>
          <a:lstStyle/>
          <a:p>
            <a:r>
              <a:rPr lang="en-US" dirty="0"/>
              <a:t>We can calculate how the flux changes with time using the following equation.</a:t>
            </a:r>
          </a:p>
        </p:txBody>
      </p:sp>
      <p:grpSp>
        <p:nvGrpSpPr>
          <p:cNvPr id="7" name="Group 6">
            <a:extLst>
              <a:ext uri="{FF2B5EF4-FFF2-40B4-BE49-F238E27FC236}">
                <a16:creationId xmlns:a16="http://schemas.microsoft.com/office/drawing/2014/main" id="{4AC82087-4FDF-D741-9CB7-92C91BFBB03A}"/>
              </a:ext>
            </a:extLst>
          </p:cNvPr>
          <p:cNvGrpSpPr/>
          <p:nvPr/>
        </p:nvGrpSpPr>
        <p:grpSpPr>
          <a:xfrm>
            <a:off x="4133727" y="4022171"/>
            <a:ext cx="4653887" cy="1948954"/>
            <a:chOff x="4153161" y="4128649"/>
            <a:chExt cx="4653887" cy="1948954"/>
          </a:xfrm>
        </p:grpSpPr>
        <p:grpSp>
          <p:nvGrpSpPr>
            <p:cNvPr id="77" name="Group 76">
              <a:extLst>
                <a:ext uri="{FF2B5EF4-FFF2-40B4-BE49-F238E27FC236}">
                  <a16:creationId xmlns:a16="http://schemas.microsoft.com/office/drawing/2014/main" id="{B1B26CF5-3C94-0349-9784-EF66EAC44DDC}"/>
                </a:ext>
              </a:extLst>
            </p:cNvPr>
            <p:cNvGrpSpPr/>
            <p:nvPr/>
          </p:nvGrpSpPr>
          <p:grpSpPr>
            <a:xfrm>
              <a:off x="4153161" y="4128649"/>
              <a:ext cx="4653887" cy="1948954"/>
              <a:chOff x="119343" y="4849066"/>
              <a:chExt cx="4653887" cy="1948954"/>
            </a:xfrm>
          </p:grpSpPr>
          <p:sp>
            <p:nvSpPr>
              <p:cNvPr id="79" name="Rounded Rectangle 78">
                <a:extLst>
                  <a:ext uri="{FF2B5EF4-FFF2-40B4-BE49-F238E27FC236}">
                    <a16:creationId xmlns:a16="http://schemas.microsoft.com/office/drawing/2014/main" id="{55F5576F-2D7C-FC4D-A8F6-8F6AF926C9FF}"/>
                  </a:ext>
                </a:extLst>
              </p:cNvPr>
              <p:cNvSpPr/>
              <p:nvPr/>
            </p:nvSpPr>
            <p:spPr>
              <a:xfrm>
                <a:off x="119343" y="4849066"/>
                <a:ext cx="4540956" cy="1948954"/>
              </a:xfrm>
              <a:prstGeom prst="roundRect">
                <a:avLst>
                  <a:gd name="adj" fmla="val 4553"/>
                </a:avLst>
              </a:prstGeom>
              <a:ln>
                <a:solidFill>
                  <a:schemeClr val="tx1"/>
                </a:solid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New Roman" pitchFamily="18" charset="0"/>
                </a:endParaRPr>
              </a:p>
            </p:txBody>
          </p:sp>
          <p:sp>
            <p:nvSpPr>
              <p:cNvPr id="81" name="TextBox 80">
                <a:extLst>
                  <a:ext uri="{FF2B5EF4-FFF2-40B4-BE49-F238E27FC236}">
                    <a16:creationId xmlns:a16="http://schemas.microsoft.com/office/drawing/2014/main" id="{B607D7F8-CBF0-DD46-9472-D8FFC91C5DD2}"/>
                  </a:ext>
                </a:extLst>
              </p:cNvPr>
              <p:cNvSpPr txBox="1"/>
              <p:nvPr/>
            </p:nvSpPr>
            <p:spPr>
              <a:xfrm>
                <a:off x="177858" y="4887770"/>
                <a:ext cx="4595372" cy="1200329"/>
              </a:xfrm>
              <a:prstGeom prst="rect">
                <a:avLst/>
              </a:prstGeom>
              <a:noFill/>
            </p:spPr>
            <p:txBody>
              <a:bodyPr wrap="square" rtlCol="0">
                <a:spAutoFit/>
              </a:bodyPr>
              <a:lstStyle/>
              <a:p>
                <a:r>
                  <a:rPr lang="en-US" sz="1800" dirty="0"/>
                  <a:t>Note: If the effective area or your loop is changing with time but the magnetic field is constant within the loop it can be easier to consider the rate of change of the area directly.  </a:t>
                </a:r>
              </a:p>
            </p:txBody>
          </p:sp>
        </p:grpSp>
        <p:pic>
          <p:nvPicPr>
            <p:cNvPr id="2" name="Picture 1">
              <a:extLst>
                <a:ext uri="{FF2B5EF4-FFF2-40B4-BE49-F238E27FC236}">
                  <a16:creationId xmlns:a16="http://schemas.microsoft.com/office/drawing/2014/main" id="{E2D027D8-DEB7-7D4C-8087-0BFCED957637}"/>
                </a:ext>
              </a:extLst>
            </p:cNvPr>
            <p:cNvPicPr>
              <a:picLocks noChangeAspect="1"/>
            </p:cNvPicPr>
            <p:nvPr/>
          </p:nvPicPr>
          <p:blipFill>
            <a:blip r:embed="rId9"/>
            <a:stretch>
              <a:fillRect/>
            </a:stretch>
          </p:blipFill>
          <p:spPr>
            <a:xfrm>
              <a:off x="5456622" y="5441667"/>
              <a:ext cx="2105479" cy="564651"/>
            </a:xfrm>
            <a:prstGeom prst="rect">
              <a:avLst/>
            </a:prstGeom>
          </p:spPr>
        </p:pic>
      </p:grpSp>
      <p:sp>
        <p:nvSpPr>
          <p:cNvPr id="76" name="Rectangle 75">
            <a:extLst>
              <a:ext uri="{FF2B5EF4-FFF2-40B4-BE49-F238E27FC236}">
                <a16:creationId xmlns:a16="http://schemas.microsoft.com/office/drawing/2014/main" id="{85DE5E88-8B25-E94E-983A-42540E2AD7ED}"/>
              </a:ext>
            </a:extLst>
          </p:cNvPr>
          <p:cNvSpPr/>
          <p:nvPr/>
        </p:nvSpPr>
        <p:spPr>
          <a:xfrm>
            <a:off x="2586714" y="1361399"/>
            <a:ext cx="6387658" cy="1916320"/>
          </a:xfrm>
          <a:prstGeom prst="rect">
            <a:avLst/>
          </a:prstGeom>
          <a:ln w="25400">
            <a:solidFill>
              <a:schemeClr val="tx1"/>
            </a:solidFill>
            <a:prstDash val="sysDash"/>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Tree>
    <p:extLst>
      <p:ext uri="{BB962C8B-B14F-4D97-AF65-F5344CB8AC3E}">
        <p14:creationId xmlns:p14="http://schemas.microsoft.com/office/powerpoint/2010/main" val="166151049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1" y="-9176"/>
            <a:ext cx="9143999" cy="707886"/>
          </a:xfrm>
          <a:prstGeom prst="rect">
            <a:avLst/>
          </a:prstGeom>
          <a:noFill/>
        </p:spPr>
        <p:txBody>
          <a:bodyPr wrap="square" rtlCol="0">
            <a:spAutoFit/>
          </a:bodyPr>
          <a:lstStyle/>
          <a:p>
            <a:pPr algn="ctr"/>
            <a:r>
              <a:rPr lang="en-US" sz="4000" dirty="0">
                <a:solidFill>
                  <a:schemeClr val="tx1">
                    <a:lumMod val="75000"/>
                    <a:lumOff val="25000"/>
                  </a:schemeClr>
                </a:solidFill>
                <a:latin typeface="Baskerville"/>
                <a:cs typeface="Baskerville"/>
              </a:rPr>
              <a:t>Time-varying flux of magnetic fields </a:t>
            </a:r>
          </a:p>
        </p:txBody>
      </p:sp>
      <p:grpSp>
        <p:nvGrpSpPr>
          <p:cNvPr id="15" name="Group 14"/>
          <p:cNvGrpSpPr/>
          <p:nvPr/>
        </p:nvGrpSpPr>
        <p:grpSpPr>
          <a:xfrm>
            <a:off x="-1" y="6349"/>
            <a:ext cx="9144000" cy="6850800"/>
            <a:chOff x="-1" y="6349"/>
            <a:chExt cx="9144000" cy="6850800"/>
          </a:xfrm>
        </p:grpSpPr>
        <p:sp>
          <p:nvSpPr>
            <p:cNvPr id="4" name="Rectangle 3"/>
            <p:cNvSpPr/>
            <p:nvPr/>
          </p:nvSpPr>
          <p:spPr>
            <a:xfrm>
              <a:off x="-1" y="6349"/>
              <a:ext cx="9144000" cy="6850800"/>
            </a:xfrm>
            <a:prstGeom prst="rect">
              <a:avLst/>
            </a:prstGeom>
            <a:no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 name="Straight Connector 5"/>
            <p:cNvCxnSpPr/>
            <p:nvPr/>
          </p:nvCxnSpPr>
          <p:spPr>
            <a:xfrm>
              <a:off x="234683" y="646587"/>
              <a:ext cx="8637855" cy="0"/>
            </a:xfrm>
            <a:prstGeom prst="line">
              <a:avLst/>
            </a:prstGeom>
            <a:ln>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234683" y="6187516"/>
              <a:ext cx="8637855" cy="0"/>
            </a:xfrm>
            <a:prstGeom prst="line">
              <a:avLst/>
            </a:prstGeom>
            <a:ln>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grpSp>
      <p:pic>
        <p:nvPicPr>
          <p:cNvPr id="26" name="Picture 25"/>
          <p:cNvPicPr/>
          <p:nvPr/>
        </p:nvPicPr>
        <p:blipFill>
          <a:blip r:embed="rId3">
            <a:extLst>
              <a:ext uri="{28A0092B-C50C-407E-A947-70E740481C1C}">
                <a14:useLocalDpi xmlns:a14="http://schemas.microsoft.com/office/drawing/2010/main" val="0"/>
              </a:ext>
            </a:extLst>
          </a:blip>
          <a:stretch>
            <a:fillRect/>
          </a:stretch>
        </p:blipFill>
        <p:spPr>
          <a:xfrm>
            <a:off x="7137117" y="6218382"/>
            <a:ext cx="1753815" cy="625812"/>
          </a:xfrm>
          <a:prstGeom prst="rect">
            <a:avLst/>
          </a:prstGeom>
        </p:spPr>
      </p:pic>
      <p:sp>
        <p:nvSpPr>
          <p:cNvPr id="27" name="TextBox 26">
            <a:extLst>
              <a:ext uri="{FF2B5EF4-FFF2-40B4-BE49-F238E27FC236}">
                <a16:creationId xmlns:a16="http://schemas.microsoft.com/office/drawing/2014/main" id="{9ED61D1C-8394-7549-8F8F-B7CBC161088F}"/>
              </a:ext>
            </a:extLst>
          </p:cNvPr>
          <p:cNvSpPr txBox="1"/>
          <p:nvPr/>
        </p:nvSpPr>
        <p:spPr>
          <a:xfrm>
            <a:off x="194986" y="6187516"/>
            <a:ext cx="8677552" cy="400110"/>
          </a:xfrm>
          <a:prstGeom prst="rect">
            <a:avLst/>
          </a:prstGeom>
          <a:noFill/>
        </p:spPr>
        <p:txBody>
          <a:bodyPr wrap="square" rtlCol="0">
            <a:spAutoFit/>
          </a:bodyPr>
          <a:lstStyle/>
          <a:p>
            <a:r>
              <a:rPr lang="en-US" sz="2000" i="1" dirty="0">
                <a:latin typeface="Baskerville"/>
                <a:cs typeface="Baskerville"/>
              </a:rPr>
              <a:t>Dr. Charlotte Palmer/Prof. Gianluca Sarri</a:t>
            </a:r>
          </a:p>
        </p:txBody>
      </p:sp>
      <p:sp>
        <p:nvSpPr>
          <p:cNvPr id="28" name="Rounded Rectangle 27">
            <a:extLst>
              <a:ext uri="{FF2B5EF4-FFF2-40B4-BE49-F238E27FC236}">
                <a16:creationId xmlns:a16="http://schemas.microsoft.com/office/drawing/2014/main" id="{A3CBCBC0-4897-094F-B499-46EA0DA9DD88}"/>
              </a:ext>
            </a:extLst>
          </p:cNvPr>
          <p:cNvSpPr/>
          <p:nvPr/>
        </p:nvSpPr>
        <p:spPr>
          <a:xfrm>
            <a:off x="119343" y="1424932"/>
            <a:ext cx="2888874" cy="4657818"/>
          </a:xfrm>
          <a:prstGeom prst="roundRect">
            <a:avLst>
              <a:gd name="adj" fmla="val 4553"/>
            </a:avLst>
          </a:prstGeom>
          <a:ln>
            <a:solidFill>
              <a:schemeClr val="tx1"/>
            </a:solid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
        <p:nvSpPr>
          <p:cNvPr id="29" name="TextBox 28">
            <a:extLst>
              <a:ext uri="{FF2B5EF4-FFF2-40B4-BE49-F238E27FC236}">
                <a16:creationId xmlns:a16="http://schemas.microsoft.com/office/drawing/2014/main" id="{E393337C-0B57-6B41-97F7-4C2581433755}"/>
              </a:ext>
            </a:extLst>
          </p:cNvPr>
          <p:cNvSpPr txBox="1"/>
          <p:nvPr/>
        </p:nvSpPr>
        <p:spPr>
          <a:xfrm>
            <a:off x="599031" y="775250"/>
            <a:ext cx="7869462" cy="461665"/>
          </a:xfrm>
          <a:prstGeom prst="rect">
            <a:avLst/>
          </a:prstGeom>
          <a:noFill/>
        </p:spPr>
        <p:txBody>
          <a:bodyPr wrap="square" rtlCol="0">
            <a:spAutoFit/>
          </a:bodyPr>
          <a:lstStyle/>
          <a:p>
            <a:pPr algn="ctr"/>
            <a:r>
              <a:rPr lang="en-US" b="1" dirty="0"/>
              <a:t>How can we vary the magnetic flux:</a:t>
            </a:r>
          </a:p>
        </p:txBody>
      </p:sp>
      <p:sp>
        <p:nvSpPr>
          <p:cNvPr id="11" name="TextBox 10">
            <a:extLst>
              <a:ext uri="{FF2B5EF4-FFF2-40B4-BE49-F238E27FC236}">
                <a16:creationId xmlns:a16="http://schemas.microsoft.com/office/drawing/2014/main" id="{043B9823-6799-DD40-BE3C-1F8319ED4A03}"/>
              </a:ext>
            </a:extLst>
          </p:cNvPr>
          <p:cNvSpPr txBox="1"/>
          <p:nvPr/>
        </p:nvSpPr>
        <p:spPr>
          <a:xfrm>
            <a:off x="407721" y="1424931"/>
            <a:ext cx="2312119" cy="461665"/>
          </a:xfrm>
          <a:prstGeom prst="rect">
            <a:avLst/>
          </a:prstGeom>
          <a:noFill/>
        </p:spPr>
        <p:txBody>
          <a:bodyPr wrap="square" rtlCol="0">
            <a:spAutoFit/>
          </a:bodyPr>
          <a:lstStyle/>
          <a:p>
            <a:r>
              <a:rPr lang="en-US" dirty="0"/>
              <a:t>a) changing field</a:t>
            </a:r>
          </a:p>
        </p:txBody>
      </p:sp>
      <p:sp>
        <p:nvSpPr>
          <p:cNvPr id="12" name="TextBox 11">
            <a:extLst>
              <a:ext uri="{FF2B5EF4-FFF2-40B4-BE49-F238E27FC236}">
                <a16:creationId xmlns:a16="http://schemas.microsoft.com/office/drawing/2014/main" id="{55E53FE8-B313-9049-91D7-807DD5C9F3EB}"/>
              </a:ext>
            </a:extLst>
          </p:cNvPr>
          <p:cNvSpPr txBox="1"/>
          <p:nvPr/>
        </p:nvSpPr>
        <p:spPr>
          <a:xfrm>
            <a:off x="3216366" y="1415508"/>
            <a:ext cx="2711266" cy="830997"/>
          </a:xfrm>
          <a:prstGeom prst="rect">
            <a:avLst/>
          </a:prstGeom>
          <a:noFill/>
        </p:spPr>
        <p:txBody>
          <a:bodyPr wrap="square" rtlCol="0">
            <a:spAutoFit/>
          </a:bodyPr>
          <a:lstStyle/>
          <a:p>
            <a:r>
              <a:rPr lang="en-US" dirty="0"/>
              <a:t>b) changing surface area</a:t>
            </a:r>
          </a:p>
        </p:txBody>
      </p:sp>
      <p:sp>
        <p:nvSpPr>
          <p:cNvPr id="14" name="TextBox 13">
            <a:extLst>
              <a:ext uri="{FF2B5EF4-FFF2-40B4-BE49-F238E27FC236}">
                <a16:creationId xmlns:a16="http://schemas.microsoft.com/office/drawing/2014/main" id="{556452AD-1335-7048-B8C8-61E35A6CAF3D}"/>
              </a:ext>
            </a:extLst>
          </p:cNvPr>
          <p:cNvSpPr txBox="1"/>
          <p:nvPr/>
        </p:nvSpPr>
        <p:spPr>
          <a:xfrm>
            <a:off x="6224584" y="1424931"/>
            <a:ext cx="2725245" cy="830997"/>
          </a:xfrm>
          <a:prstGeom prst="rect">
            <a:avLst/>
          </a:prstGeom>
          <a:noFill/>
        </p:spPr>
        <p:txBody>
          <a:bodyPr wrap="square" rtlCol="0">
            <a:spAutoFit/>
          </a:bodyPr>
          <a:lstStyle/>
          <a:p>
            <a:r>
              <a:rPr lang="en-US" dirty="0"/>
              <a:t>c) changing surface orientation</a:t>
            </a:r>
          </a:p>
        </p:txBody>
      </p:sp>
      <p:sp>
        <p:nvSpPr>
          <p:cNvPr id="16" name="Rounded Rectangle 15">
            <a:extLst>
              <a:ext uri="{FF2B5EF4-FFF2-40B4-BE49-F238E27FC236}">
                <a16:creationId xmlns:a16="http://schemas.microsoft.com/office/drawing/2014/main" id="{CC2ABAAE-9514-D747-8190-227F9FE1431D}"/>
              </a:ext>
            </a:extLst>
          </p:cNvPr>
          <p:cNvSpPr/>
          <p:nvPr/>
        </p:nvSpPr>
        <p:spPr>
          <a:xfrm>
            <a:off x="3127561" y="1415509"/>
            <a:ext cx="2888874" cy="4667241"/>
          </a:xfrm>
          <a:prstGeom prst="roundRect">
            <a:avLst>
              <a:gd name="adj" fmla="val 4553"/>
            </a:avLst>
          </a:prstGeom>
          <a:ln>
            <a:solidFill>
              <a:schemeClr val="tx1"/>
            </a:solid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
        <p:nvSpPr>
          <p:cNvPr id="17" name="Rounded Rectangle 16">
            <a:extLst>
              <a:ext uri="{FF2B5EF4-FFF2-40B4-BE49-F238E27FC236}">
                <a16:creationId xmlns:a16="http://schemas.microsoft.com/office/drawing/2014/main" id="{3AEECAA4-16D9-2F4A-B40F-2DE5B954C848}"/>
              </a:ext>
            </a:extLst>
          </p:cNvPr>
          <p:cNvSpPr/>
          <p:nvPr/>
        </p:nvSpPr>
        <p:spPr>
          <a:xfrm>
            <a:off x="6135783" y="1406088"/>
            <a:ext cx="2888874" cy="4676661"/>
          </a:xfrm>
          <a:prstGeom prst="roundRect">
            <a:avLst>
              <a:gd name="adj" fmla="val 4553"/>
            </a:avLst>
          </a:prstGeom>
          <a:ln>
            <a:solidFill>
              <a:schemeClr val="tx1"/>
            </a:solid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grpSp>
        <p:nvGrpSpPr>
          <p:cNvPr id="5" name="Group 4">
            <a:extLst>
              <a:ext uri="{FF2B5EF4-FFF2-40B4-BE49-F238E27FC236}">
                <a16:creationId xmlns:a16="http://schemas.microsoft.com/office/drawing/2014/main" id="{41A0C502-8419-5747-9070-D96DB516ECD3}"/>
              </a:ext>
            </a:extLst>
          </p:cNvPr>
          <p:cNvGrpSpPr/>
          <p:nvPr/>
        </p:nvGrpSpPr>
        <p:grpSpPr>
          <a:xfrm>
            <a:off x="509060" y="2111681"/>
            <a:ext cx="2216986" cy="1594401"/>
            <a:chOff x="526914" y="1834599"/>
            <a:chExt cx="2216986" cy="1594401"/>
          </a:xfrm>
        </p:grpSpPr>
        <p:grpSp>
          <p:nvGrpSpPr>
            <p:cNvPr id="18" name="Group 17">
              <a:extLst>
                <a:ext uri="{FF2B5EF4-FFF2-40B4-BE49-F238E27FC236}">
                  <a16:creationId xmlns:a16="http://schemas.microsoft.com/office/drawing/2014/main" id="{571AFFE7-ED84-F947-B1CB-B07ED31E80A3}"/>
                </a:ext>
              </a:extLst>
            </p:cNvPr>
            <p:cNvGrpSpPr/>
            <p:nvPr/>
          </p:nvGrpSpPr>
          <p:grpSpPr>
            <a:xfrm>
              <a:off x="526914" y="1991362"/>
              <a:ext cx="2192926" cy="1437638"/>
              <a:chOff x="-148028" y="4006072"/>
              <a:chExt cx="2802906" cy="2124206"/>
            </a:xfrm>
          </p:grpSpPr>
          <p:grpSp>
            <p:nvGrpSpPr>
              <p:cNvPr id="19" name="Group 17">
                <a:extLst>
                  <a:ext uri="{FF2B5EF4-FFF2-40B4-BE49-F238E27FC236}">
                    <a16:creationId xmlns:a16="http://schemas.microsoft.com/office/drawing/2014/main" id="{5FD00F77-D4EA-A440-94C8-C6DF1100A75C}"/>
                  </a:ext>
                </a:extLst>
              </p:cNvPr>
              <p:cNvGrpSpPr>
                <a:grpSpLocks/>
              </p:cNvGrpSpPr>
              <p:nvPr/>
            </p:nvGrpSpPr>
            <p:grpSpPr bwMode="auto">
              <a:xfrm>
                <a:off x="954665" y="4006072"/>
                <a:ext cx="1700213" cy="1866900"/>
                <a:chOff x="2823" y="1736"/>
                <a:chExt cx="1071" cy="1176"/>
              </a:xfrm>
            </p:grpSpPr>
            <p:sp>
              <p:nvSpPr>
                <p:cNvPr id="23" name="Line 9">
                  <a:extLst>
                    <a:ext uri="{FF2B5EF4-FFF2-40B4-BE49-F238E27FC236}">
                      <a16:creationId xmlns:a16="http://schemas.microsoft.com/office/drawing/2014/main" id="{0CCC2A56-7BA9-A64B-A567-A7A5B13C78EF}"/>
                    </a:ext>
                  </a:extLst>
                </p:cNvPr>
                <p:cNvSpPr>
                  <a:spLocks noChangeShapeType="1"/>
                </p:cNvSpPr>
                <p:nvPr/>
              </p:nvSpPr>
              <p:spPr bwMode="auto">
                <a:xfrm>
                  <a:off x="3367" y="2126"/>
                  <a:ext cx="527" cy="0"/>
                </a:xfrm>
                <a:prstGeom prst="line">
                  <a:avLst/>
                </a:prstGeom>
                <a:noFill/>
                <a:ln w="57150">
                  <a:solidFill>
                    <a:schemeClr val="bg1"/>
                  </a:solidFill>
                  <a:round/>
                  <a:headEnd type="triangle" w="med" len="med"/>
                  <a:tailEnd type="triangle" w="med" len="med"/>
                </a:ln>
              </p:spPr>
              <p:txBody>
                <a:bodyPr>
                  <a:prstTxWarp prst="textNoShape">
                    <a:avLst/>
                  </a:prstTxWarp>
                </a:bodyPr>
                <a:lstStyle/>
                <a:p>
                  <a:endParaRPr lang="en-GB">
                    <a:solidFill>
                      <a:srgbClr val="000000"/>
                    </a:solidFill>
                  </a:endParaRPr>
                </a:p>
              </p:txBody>
            </p:sp>
            <p:sp>
              <p:nvSpPr>
                <p:cNvPr id="24" name="Oval 10" descr="Wide upward diagonal">
                  <a:extLst>
                    <a:ext uri="{FF2B5EF4-FFF2-40B4-BE49-F238E27FC236}">
                      <a16:creationId xmlns:a16="http://schemas.microsoft.com/office/drawing/2014/main" id="{442CBAAA-C7DD-B54E-8639-5FFF29A82AB0}"/>
                    </a:ext>
                  </a:extLst>
                </p:cNvPr>
                <p:cNvSpPr>
                  <a:spLocks noChangeArrowheads="1"/>
                </p:cNvSpPr>
                <p:nvPr/>
              </p:nvSpPr>
              <p:spPr bwMode="auto">
                <a:xfrm>
                  <a:off x="2823" y="1736"/>
                  <a:ext cx="463" cy="1176"/>
                </a:xfrm>
                <a:prstGeom prst="ellipse">
                  <a:avLst/>
                </a:prstGeom>
                <a:pattFill prst="wdUpDiag">
                  <a:fgClr>
                    <a:schemeClr val="accent1"/>
                  </a:fgClr>
                  <a:bgClr>
                    <a:srgbClr val="FFFFFF"/>
                  </a:bgClr>
                </a:pattFill>
                <a:ln w="19050">
                  <a:solidFill>
                    <a:srgbClr val="FF0000"/>
                  </a:solidFill>
                  <a:round/>
                  <a:headEnd/>
                  <a:tailEnd/>
                </a:ln>
              </p:spPr>
              <p:txBody>
                <a:bodyPr wrap="none" anchor="ctr">
                  <a:prstTxWarp prst="textNoShape">
                    <a:avLst/>
                  </a:prstTxWarp>
                </a:bodyPr>
                <a:lstStyle/>
                <a:p>
                  <a:endParaRPr lang="en-GB" dirty="0">
                    <a:solidFill>
                      <a:srgbClr val="FF0000"/>
                    </a:solidFill>
                  </a:endParaRPr>
                </a:p>
              </p:txBody>
            </p:sp>
          </p:grpSp>
          <p:cxnSp>
            <p:nvCxnSpPr>
              <p:cNvPr id="20" name="Straight Arrow Connector 19">
                <a:extLst>
                  <a:ext uri="{FF2B5EF4-FFF2-40B4-BE49-F238E27FC236}">
                    <a16:creationId xmlns:a16="http://schemas.microsoft.com/office/drawing/2014/main" id="{F132E262-D4E1-9B4D-9882-5196AAC337DC}"/>
                  </a:ext>
                </a:extLst>
              </p:cNvPr>
              <p:cNvCxnSpPr>
                <a:cxnSpLocks/>
              </p:cNvCxnSpPr>
              <p:nvPr/>
            </p:nvCxnSpPr>
            <p:spPr bwMode="auto">
              <a:xfrm flipH="1">
                <a:off x="586038" y="4951694"/>
                <a:ext cx="736133" cy="0"/>
              </a:xfrm>
              <a:prstGeom prst="straightConnector1">
                <a:avLst/>
              </a:prstGeom>
              <a:solidFill>
                <a:schemeClr val="accent1"/>
              </a:solidFill>
              <a:ln w="19050" cap="flat" cmpd="sng" algn="ctr">
                <a:solidFill>
                  <a:schemeClr val="tx1"/>
                </a:solidFill>
                <a:prstDash val="solid"/>
                <a:round/>
                <a:headEnd type="none" w="med" len="med"/>
                <a:tailEnd type="arrow"/>
              </a:ln>
              <a:effectLst/>
            </p:spPr>
          </p:cxnSp>
          <p:sp>
            <p:nvSpPr>
              <p:cNvPr id="21" name="TextBox 20">
                <a:extLst>
                  <a:ext uri="{FF2B5EF4-FFF2-40B4-BE49-F238E27FC236}">
                    <a16:creationId xmlns:a16="http://schemas.microsoft.com/office/drawing/2014/main" id="{414271F7-8CF2-C941-8607-67C0AAE37325}"/>
                  </a:ext>
                </a:extLst>
              </p:cNvPr>
              <p:cNvSpPr txBox="1"/>
              <p:nvPr/>
            </p:nvSpPr>
            <p:spPr>
              <a:xfrm>
                <a:off x="-148028" y="4523838"/>
                <a:ext cx="743631" cy="682141"/>
              </a:xfrm>
              <a:prstGeom prst="rect">
                <a:avLst/>
              </a:prstGeom>
              <a:noFill/>
            </p:spPr>
            <p:txBody>
              <a:bodyPr wrap="square" rtlCol="0">
                <a:spAutoFit/>
              </a:bodyPr>
              <a:lstStyle/>
              <a:p>
                <a:r>
                  <a:rPr lang="en-US" dirty="0" err="1"/>
                  <a:t>dS</a:t>
                </a:r>
                <a:endParaRPr lang="en-US" dirty="0"/>
              </a:p>
            </p:txBody>
          </p:sp>
          <p:sp>
            <p:nvSpPr>
              <p:cNvPr id="22" name="TextBox 21">
                <a:extLst>
                  <a:ext uri="{FF2B5EF4-FFF2-40B4-BE49-F238E27FC236}">
                    <a16:creationId xmlns:a16="http://schemas.microsoft.com/office/drawing/2014/main" id="{B67AD4A7-ED44-5842-9DF6-22DDB4E93513}"/>
                  </a:ext>
                </a:extLst>
              </p:cNvPr>
              <p:cNvSpPr txBox="1"/>
              <p:nvPr/>
            </p:nvSpPr>
            <p:spPr>
              <a:xfrm>
                <a:off x="1491432" y="5668613"/>
                <a:ext cx="406397" cy="461665"/>
              </a:xfrm>
              <a:prstGeom prst="rect">
                <a:avLst/>
              </a:prstGeom>
              <a:noFill/>
            </p:spPr>
            <p:txBody>
              <a:bodyPr wrap="square" rtlCol="0">
                <a:spAutoFit/>
              </a:bodyPr>
              <a:lstStyle/>
              <a:p>
                <a:r>
                  <a:rPr lang="en-US" dirty="0"/>
                  <a:t>C</a:t>
                </a:r>
              </a:p>
            </p:txBody>
          </p:sp>
        </p:grpSp>
        <p:cxnSp>
          <p:nvCxnSpPr>
            <p:cNvPr id="35" name="Straight Arrow Connector 34">
              <a:extLst>
                <a:ext uri="{FF2B5EF4-FFF2-40B4-BE49-F238E27FC236}">
                  <a16:creationId xmlns:a16="http://schemas.microsoft.com/office/drawing/2014/main" id="{430FECDB-9B97-1346-900B-53D7AE74EDEE}"/>
                </a:ext>
              </a:extLst>
            </p:cNvPr>
            <p:cNvCxnSpPr>
              <a:cxnSpLocks/>
            </p:cNvCxnSpPr>
            <p:nvPr/>
          </p:nvCxnSpPr>
          <p:spPr bwMode="auto">
            <a:xfrm flipH="1">
              <a:off x="1041576" y="2138931"/>
              <a:ext cx="581799" cy="0"/>
            </a:xfrm>
            <a:prstGeom prst="straightConnector1">
              <a:avLst/>
            </a:prstGeom>
            <a:solidFill>
              <a:schemeClr val="accent1"/>
            </a:solidFill>
            <a:ln w="34925" cap="flat" cmpd="sng" algn="ctr">
              <a:solidFill>
                <a:schemeClr val="accent6">
                  <a:lumMod val="75000"/>
                </a:schemeClr>
              </a:solidFill>
              <a:prstDash val="solid"/>
              <a:round/>
              <a:headEnd type="none" w="med" len="med"/>
              <a:tailEnd type="arrow"/>
            </a:ln>
            <a:effectLst/>
          </p:spPr>
        </p:cxnSp>
        <p:cxnSp>
          <p:nvCxnSpPr>
            <p:cNvPr id="36" name="Straight Arrow Connector 35">
              <a:extLst>
                <a:ext uri="{FF2B5EF4-FFF2-40B4-BE49-F238E27FC236}">
                  <a16:creationId xmlns:a16="http://schemas.microsoft.com/office/drawing/2014/main" id="{13AA9A80-C9FE-4B40-9A1E-604CF500430D}"/>
                </a:ext>
              </a:extLst>
            </p:cNvPr>
            <p:cNvCxnSpPr>
              <a:cxnSpLocks/>
            </p:cNvCxnSpPr>
            <p:nvPr/>
          </p:nvCxnSpPr>
          <p:spPr bwMode="auto">
            <a:xfrm flipH="1">
              <a:off x="1193976" y="2291331"/>
              <a:ext cx="581799" cy="0"/>
            </a:xfrm>
            <a:prstGeom prst="straightConnector1">
              <a:avLst/>
            </a:prstGeom>
            <a:solidFill>
              <a:schemeClr val="accent1"/>
            </a:solidFill>
            <a:ln w="34925" cap="flat" cmpd="sng" algn="ctr">
              <a:solidFill>
                <a:schemeClr val="accent6">
                  <a:lumMod val="75000"/>
                </a:schemeClr>
              </a:solidFill>
              <a:prstDash val="solid"/>
              <a:round/>
              <a:headEnd type="none" w="med" len="med"/>
              <a:tailEnd type="arrow"/>
            </a:ln>
            <a:effectLst/>
          </p:spPr>
        </p:cxnSp>
        <p:cxnSp>
          <p:nvCxnSpPr>
            <p:cNvPr id="37" name="Straight Arrow Connector 36">
              <a:extLst>
                <a:ext uri="{FF2B5EF4-FFF2-40B4-BE49-F238E27FC236}">
                  <a16:creationId xmlns:a16="http://schemas.microsoft.com/office/drawing/2014/main" id="{86DA8013-7EA2-2B45-8919-EDAA4570BD09}"/>
                </a:ext>
              </a:extLst>
            </p:cNvPr>
            <p:cNvCxnSpPr>
              <a:cxnSpLocks/>
            </p:cNvCxnSpPr>
            <p:nvPr/>
          </p:nvCxnSpPr>
          <p:spPr bwMode="auto">
            <a:xfrm flipH="1">
              <a:off x="1041576" y="2466248"/>
              <a:ext cx="581799" cy="0"/>
            </a:xfrm>
            <a:prstGeom prst="straightConnector1">
              <a:avLst/>
            </a:prstGeom>
            <a:solidFill>
              <a:schemeClr val="accent1"/>
            </a:solidFill>
            <a:ln w="34925" cap="flat" cmpd="sng" algn="ctr">
              <a:solidFill>
                <a:schemeClr val="accent6">
                  <a:lumMod val="75000"/>
                </a:schemeClr>
              </a:solidFill>
              <a:prstDash val="solid"/>
              <a:round/>
              <a:headEnd type="none" w="med" len="med"/>
              <a:tailEnd type="arrow"/>
            </a:ln>
            <a:effectLst/>
          </p:spPr>
        </p:cxnSp>
        <p:cxnSp>
          <p:nvCxnSpPr>
            <p:cNvPr id="38" name="Straight Arrow Connector 37">
              <a:extLst>
                <a:ext uri="{FF2B5EF4-FFF2-40B4-BE49-F238E27FC236}">
                  <a16:creationId xmlns:a16="http://schemas.microsoft.com/office/drawing/2014/main" id="{BD49BEB0-D1B6-2B46-A807-F60A9C358769}"/>
                </a:ext>
              </a:extLst>
            </p:cNvPr>
            <p:cNvCxnSpPr>
              <a:cxnSpLocks/>
            </p:cNvCxnSpPr>
            <p:nvPr/>
          </p:nvCxnSpPr>
          <p:spPr bwMode="auto">
            <a:xfrm flipH="1">
              <a:off x="1038310" y="2804399"/>
              <a:ext cx="581799" cy="0"/>
            </a:xfrm>
            <a:prstGeom prst="straightConnector1">
              <a:avLst/>
            </a:prstGeom>
            <a:solidFill>
              <a:schemeClr val="accent1"/>
            </a:solidFill>
            <a:ln w="34925" cap="flat" cmpd="sng" algn="ctr">
              <a:solidFill>
                <a:schemeClr val="accent6">
                  <a:lumMod val="75000"/>
                </a:schemeClr>
              </a:solidFill>
              <a:prstDash val="solid"/>
              <a:round/>
              <a:headEnd type="none" w="med" len="med"/>
              <a:tailEnd type="arrow"/>
            </a:ln>
            <a:effectLst/>
          </p:spPr>
        </p:cxnSp>
        <p:cxnSp>
          <p:nvCxnSpPr>
            <p:cNvPr id="39" name="Straight Arrow Connector 38">
              <a:extLst>
                <a:ext uri="{FF2B5EF4-FFF2-40B4-BE49-F238E27FC236}">
                  <a16:creationId xmlns:a16="http://schemas.microsoft.com/office/drawing/2014/main" id="{BDA76F3F-DA3F-F246-BC44-F23BA4C5B20C}"/>
                </a:ext>
              </a:extLst>
            </p:cNvPr>
            <p:cNvCxnSpPr>
              <a:cxnSpLocks/>
            </p:cNvCxnSpPr>
            <p:nvPr/>
          </p:nvCxnSpPr>
          <p:spPr bwMode="auto">
            <a:xfrm flipH="1">
              <a:off x="1193975" y="2974728"/>
              <a:ext cx="581799" cy="0"/>
            </a:xfrm>
            <a:prstGeom prst="straightConnector1">
              <a:avLst/>
            </a:prstGeom>
            <a:solidFill>
              <a:schemeClr val="accent1"/>
            </a:solidFill>
            <a:ln w="34925" cap="flat" cmpd="sng" algn="ctr">
              <a:solidFill>
                <a:schemeClr val="accent6">
                  <a:lumMod val="75000"/>
                </a:schemeClr>
              </a:solidFill>
              <a:prstDash val="solid"/>
              <a:round/>
              <a:headEnd type="none" w="med" len="med"/>
              <a:tailEnd type="arrow"/>
            </a:ln>
            <a:effectLst/>
          </p:spPr>
        </p:cxnSp>
        <p:cxnSp>
          <p:nvCxnSpPr>
            <p:cNvPr id="40" name="Straight Arrow Connector 39">
              <a:extLst>
                <a:ext uri="{FF2B5EF4-FFF2-40B4-BE49-F238E27FC236}">
                  <a16:creationId xmlns:a16="http://schemas.microsoft.com/office/drawing/2014/main" id="{9B3D252C-6B46-384B-8F67-620462E8D421}"/>
                </a:ext>
              </a:extLst>
            </p:cNvPr>
            <p:cNvCxnSpPr>
              <a:cxnSpLocks/>
            </p:cNvCxnSpPr>
            <p:nvPr/>
          </p:nvCxnSpPr>
          <p:spPr bwMode="auto">
            <a:xfrm flipH="1">
              <a:off x="1101230" y="3199517"/>
              <a:ext cx="581799" cy="0"/>
            </a:xfrm>
            <a:prstGeom prst="straightConnector1">
              <a:avLst/>
            </a:prstGeom>
            <a:solidFill>
              <a:schemeClr val="accent1"/>
            </a:solidFill>
            <a:ln w="34925" cap="flat" cmpd="sng" algn="ctr">
              <a:solidFill>
                <a:schemeClr val="accent6">
                  <a:lumMod val="75000"/>
                </a:schemeClr>
              </a:solidFill>
              <a:prstDash val="solid"/>
              <a:round/>
              <a:headEnd type="none" w="med" len="med"/>
              <a:tailEnd type="arrow"/>
            </a:ln>
            <a:effectLst/>
          </p:spPr>
        </p:cxnSp>
        <p:cxnSp>
          <p:nvCxnSpPr>
            <p:cNvPr id="41" name="Straight Arrow Connector 40">
              <a:extLst>
                <a:ext uri="{FF2B5EF4-FFF2-40B4-BE49-F238E27FC236}">
                  <a16:creationId xmlns:a16="http://schemas.microsoft.com/office/drawing/2014/main" id="{43D7D7A4-E19B-514C-8A5E-3781623D9469}"/>
                </a:ext>
              </a:extLst>
            </p:cNvPr>
            <p:cNvCxnSpPr>
              <a:cxnSpLocks/>
            </p:cNvCxnSpPr>
            <p:nvPr/>
          </p:nvCxnSpPr>
          <p:spPr bwMode="auto">
            <a:xfrm flipH="1">
              <a:off x="1844146" y="2117824"/>
              <a:ext cx="581799" cy="0"/>
            </a:xfrm>
            <a:prstGeom prst="straightConnector1">
              <a:avLst/>
            </a:prstGeom>
            <a:solidFill>
              <a:schemeClr val="accent1"/>
            </a:solidFill>
            <a:ln w="34925" cap="flat" cmpd="sng" algn="ctr">
              <a:solidFill>
                <a:schemeClr val="accent6">
                  <a:lumMod val="75000"/>
                </a:schemeClr>
              </a:solidFill>
              <a:prstDash val="solid"/>
              <a:round/>
              <a:headEnd type="none" w="med" len="med"/>
              <a:tailEnd type="none"/>
            </a:ln>
            <a:effectLst/>
          </p:spPr>
        </p:cxnSp>
        <p:cxnSp>
          <p:nvCxnSpPr>
            <p:cNvPr id="42" name="Straight Arrow Connector 41">
              <a:extLst>
                <a:ext uri="{FF2B5EF4-FFF2-40B4-BE49-F238E27FC236}">
                  <a16:creationId xmlns:a16="http://schemas.microsoft.com/office/drawing/2014/main" id="{A280C35E-4B1D-1D4B-ACD9-3A7C519AE49C}"/>
                </a:ext>
              </a:extLst>
            </p:cNvPr>
            <p:cNvCxnSpPr>
              <a:cxnSpLocks/>
            </p:cNvCxnSpPr>
            <p:nvPr/>
          </p:nvCxnSpPr>
          <p:spPr bwMode="auto">
            <a:xfrm flipH="1">
              <a:off x="1920679" y="2291331"/>
              <a:ext cx="581799" cy="0"/>
            </a:xfrm>
            <a:prstGeom prst="straightConnector1">
              <a:avLst/>
            </a:prstGeom>
            <a:solidFill>
              <a:schemeClr val="accent1"/>
            </a:solidFill>
            <a:ln w="34925" cap="flat" cmpd="sng" algn="ctr">
              <a:solidFill>
                <a:schemeClr val="accent6">
                  <a:lumMod val="75000"/>
                </a:schemeClr>
              </a:solidFill>
              <a:prstDash val="solid"/>
              <a:round/>
              <a:headEnd type="none" w="med" len="med"/>
              <a:tailEnd type="none"/>
            </a:ln>
            <a:effectLst/>
          </p:spPr>
        </p:cxnSp>
        <p:cxnSp>
          <p:nvCxnSpPr>
            <p:cNvPr id="43" name="Straight Arrow Connector 42">
              <a:extLst>
                <a:ext uri="{FF2B5EF4-FFF2-40B4-BE49-F238E27FC236}">
                  <a16:creationId xmlns:a16="http://schemas.microsoft.com/office/drawing/2014/main" id="{080A342D-EBB6-6548-BB05-9655A9EDA991}"/>
                </a:ext>
              </a:extLst>
            </p:cNvPr>
            <p:cNvCxnSpPr>
              <a:cxnSpLocks/>
            </p:cNvCxnSpPr>
            <p:nvPr/>
          </p:nvCxnSpPr>
          <p:spPr bwMode="auto">
            <a:xfrm flipH="1">
              <a:off x="1966259" y="2807353"/>
              <a:ext cx="581799" cy="0"/>
            </a:xfrm>
            <a:prstGeom prst="straightConnector1">
              <a:avLst/>
            </a:prstGeom>
            <a:solidFill>
              <a:schemeClr val="accent1"/>
            </a:solidFill>
            <a:ln w="34925" cap="flat" cmpd="sng" algn="ctr">
              <a:solidFill>
                <a:schemeClr val="accent6">
                  <a:lumMod val="75000"/>
                </a:schemeClr>
              </a:solidFill>
              <a:prstDash val="solid"/>
              <a:round/>
              <a:headEnd type="none" w="med" len="med"/>
              <a:tailEnd type="none"/>
            </a:ln>
            <a:effectLst/>
          </p:spPr>
        </p:cxnSp>
        <p:cxnSp>
          <p:nvCxnSpPr>
            <p:cNvPr id="44" name="Straight Arrow Connector 43">
              <a:extLst>
                <a:ext uri="{FF2B5EF4-FFF2-40B4-BE49-F238E27FC236}">
                  <a16:creationId xmlns:a16="http://schemas.microsoft.com/office/drawing/2014/main" id="{8A99293E-B073-5D41-B0AF-072298E1C519}"/>
                </a:ext>
              </a:extLst>
            </p:cNvPr>
            <p:cNvCxnSpPr>
              <a:cxnSpLocks/>
            </p:cNvCxnSpPr>
            <p:nvPr/>
          </p:nvCxnSpPr>
          <p:spPr bwMode="auto">
            <a:xfrm flipH="1">
              <a:off x="1920679" y="2974728"/>
              <a:ext cx="581799" cy="0"/>
            </a:xfrm>
            <a:prstGeom prst="straightConnector1">
              <a:avLst/>
            </a:prstGeom>
            <a:solidFill>
              <a:schemeClr val="accent1"/>
            </a:solidFill>
            <a:ln w="34925" cap="flat" cmpd="sng" algn="ctr">
              <a:solidFill>
                <a:schemeClr val="accent6">
                  <a:lumMod val="75000"/>
                </a:schemeClr>
              </a:solidFill>
              <a:prstDash val="solid"/>
              <a:round/>
              <a:headEnd type="none" w="med" len="med"/>
              <a:tailEnd type="none"/>
            </a:ln>
            <a:effectLst/>
          </p:spPr>
        </p:cxnSp>
        <p:cxnSp>
          <p:nvCxnSpPr>
            <p:cNvPr id="45" name="Straight Arrow Connector 44">
              <a:extLst>
                <a:ext uri="{FF2B5EF4-FFF2-40B4-BE49-F238E27FC236}">
                  <a16:creationId xmlns:a16="http://schemas.microsoft.com/office/drawing/2014/main" id="{87A3617E-1BC6-FE47-88DF-7AB0F296F120}"/>
                </a:ext>
              </a:extLst>
            </p:cNvPr>
            <p:cNvCxnSpPr>
              <a:cxnSpLocks/>
            </p:cNvCxnSpPr>
            <p:nvPr/>
          </p:nvCxnSpPr>
          <p:spPr bwMode="auto">
            <a:xfrm flipH="1">
              <a:off x="1802444" y="3199517"/>
              <a:ext cx="581799" cy="0"/>
            </a:xfrm>
            <a:prstGeom prst="straightConnector1">
              <a:avLst/>
            </a:prstGeom>
            <a:solidFill>
              <a:schemeClr val="accent1"/>
            </a:solidFill>
            <a:ln w="34925" cap="flat" cmpd="sng" algn="ctr">
              <a:solidFill>
                <a:schemeClr val="accent6">
                  <a:lumMod val="75000"/>
                </a:schemeClr>
              </a:solidFill>
              <a:prstDash val="solid"/>
              <a:round/>
              <a:headEnd type="none" w="med" len="med"/>
              <a:tailEnd type="none"/>
            </a:ln>
            <a:effectLst/>
          </p:spPr>
        </p:cxnSp>
        <p:cxnSp>
          <p:nvCxnSpPr>
            <p:cNvPr id="46" name="Straight Arrow Connector 45">
              <a:extLst>
                <a:ext uri="{FF2B5EF4-FFF2-40B4-BE49-F238E27FC236}">
                  <a16:creationId xmlns:a16="http://schemas.microsoft.com/office/drawing/2014/main" id="{87EFE08A-1D94-C840-B4D5-E6F63A3CABC8}"/>
                </a:ext>
              </a:extLst>
            </p:cNvPr>
            <p:cNvCxnSpPr>
              <a:cxnSpLocks/>
            </p:cNvCxnSpPr>
            <p:nvPr/>
          </p:nvCxnSpPr>
          <p:spPr bwMode="auto">
            <a:xfrm flipH="1">
              <a:off x="1961420" y="2466248"/>
              <a:ext cx="581799" cy="0"/>
            </a:xfrm>
            <a:prstGeom prst="straightConnector1">
              <a:avLst/>
            </a:prstGeom>
            <a:solidFill>
              <a:schemeClr val="accent1"/>
            </a:solidFill>
            <a:ln w="34925" cap="flat" cmpd="sng" algn="ctr">
              <a:solidFill>
                <a:schemeClr val="accent6">
                  <a:lumMod val="75000"/>
                </a:schemeClr>
              </a:solidFill>
              <a:prstDash val="solid"/>
              <a:round/>
              <a:headEnd type="none" w="med" len="med"/>
              <a:tailEnd type="none"/>
            </a:ln>
            <a:effectLst/>
          </p:spPr>
        </p:cxnSp>
        <p:sp>
          <p:nvSpPr>
            <p:cNvPr id="47" name="TextBox 46">
              <a:extLst>
                <a:ext uri="{FF2B5EF4-FFF2-40B4-BE49-F238E27FC236}">
                  <a16:creationId xmlns:a16="http://schemas.microsoft.com/office/drawing/2014/main" id="{2A88B348-7AC2-094B-9145-231097DC4371}"/>
                </a:ext>
              </a:extLst>
            </p:cNvPr>
            <p:cNvSpPr txBox="1"/>
            <p:nvPr/>
          </p:nvSpPr>
          <p:spPr>
            <a:xfrm>
              <a:off x="2425945" y="1834599"/>
              <a:ext cx="317955" cy="461665"/>
            </a:xfrm>
            <a:prstGeom prst="rect">
              <a:avLst/>
            </a:prstGeom>
            <a:noFill/>
          </p:spPr>
          <p:txBody>
            <a:bodyPr wrap="square" rtlCol="0">
              <a:spAutoFit/>
            </a:bodyPr>
            <a:lstStyle/>
            <a:p>
              <a:r>
                <a:rPr lang="en-US" dirty="0">
                  <a:solidFill>
                    <a:srgbClr val="002060"/>
                  </a:solidFill>
                </a:rPr>
                <a:t>B</a:t>
              </a:r>
            </a:p>
          </p:txBody>
        </p:sp>
      </p:grpSp>
      <p:grpSp>
        <p:nvGrpSpPr>
          <p:cNvPr id="48" name="Group 47">
            <a:extLst>
              <a:ext uri="{FF2B5EF4-FFF2-40B4-BE49-F238E27FC236}">
                <a16:creationId xmlns:a16="http://schemas.microsoft.com/office/drawing/2014/main" id="{DE6FF59D-B166-7442-B424-0D79AB60DD9E}"/>
              </a:ext>
            </a:extLst>
          </p:cNvPr>
          <p:cNvGrpSpPr/>
          <p:nvPr/>
        </p:nvGrpSpPr>
        <p:grpSpPr>
          <a:xfrm>
            <a:off x="526914" y="4293842"/>
            <a:ext cx="2216986" cy="1594401"/>
            <a:chOff x="526914" y="1834599"/>
            <a:chExt cx="2216986" cy="1594401"/>
          </a:xfrm>
        </p:grpSpPr>
        <p:grpSp>
          <p:nvGrpSpPr>
            <p:cNvPr id="49" name="Group 48">
              <a:extLst>
                <a:ext uri="{FF2B5EF4-FFF2-40B4-BE49-F238E27FC236}">
                  <a16:creationId xmlns:a16="http://schemas.microsoft.com/office/drawing/2014/main" id="{C4D85052-28B6-5442-81FD-7A006DFC3166}"/>
                </a:ext>
              </a:extLst>
            </p:cNvPr>
            <p:cNvGrpSpPr/>
            <p:nvPr/>
          </p:nvGrpSpPr>
          <p:grpSpPr>
            <a:xfrm>
              <a:off x="526914" y="1991362"/>
              <a:ext cx="2192926" cy="1437638"/>
              <a:chOff x="-148028" y="4006072"/>
              <a:chExt cx="2802906" cy="2124206"/>
            </a:xfrm>
          </p:grpSpPr>
          <p:grpSp>
            <p:nvGrpSpPr>
              <p:cNvPr id="63" name="Group 17">
                <a:extLst>
                  <a:ext uri="{FF2B5EF4-FFF2-40B4-BE49-F238E27FC236}">
                    <a16:creationId xmlns:a16="http://schemas.microsoft.com/office/drawing/2014/main" id="{C0810EE6-64ED-1B4C-8F2D-65DD55729EB7}"/>
                  </a:ext>
                </a:extLst>
              </p:cNvPr>
              <p:cNvGrpSpPr>
                <a:grpSpLocks/>
              </p:cNvGrpSpPr>
              <p:nvPr/>
            </p:nvGrpSpPr>
            <p:grpSpPr bwMode="auto">
              <a:xfrm>
                <a:off x="954665" y="4006072"/>
                <a:ext cx="1700213" cy="1866900"/>
                <a:chOff x="2823" y="1736"/>
                <a:chExt cx="1071" cy="1176"/>
              </a:xfrm>
            </p:grpSpPr>
            <p:sp>
              <p:nvSpPr>
                <p:cNvPr id="67" name="Line 9">
                  <a:extLst>
                    <a:ext uri="{FF2B5EF4-FFF2-40B4-BE49-F238E27FC236}">
                      <a16:creationId xmlns:a16="http://schemas.microsoft.com/office/drawing/2014/main" id="{09757ECD-0585-0248-AA47-8C21C016A383}"/>
                    </a:ext>
                  </a:extLst>
                </p:cNvPr>
                <p:cNvSpPr>
                  <a:spLocks noChangeShapeType="1"/>
                </p:cNvSpPr>
                <p:nvPr/>
              </p:nvSpPr>
              <p:spPr bwMode="auto">
                <a:xfrm>
                  <a:off x="3367" y="2126"/>
                  <a:ext cx="527" cy="0"/>
                </a:xfrm>
                <a:prstGeom prst="line">
                  <a:avLst/>
                </a:prstGeom>
                <a:noFill/>
                <a:ln w="57150">
                  <a:solidFill>
                    <a:schemeClr val="bg1"/>
                  </a:solidFill>
                  <a:round/>
                  <a:headEnd type="triangle" w="med" len="med"/>
                  <a:tailEnd type="triangle" w="med" len="med"/>
                </a:ln>
              </p:spPr>
              <p:txBody>
                <a:bodyPr>
                  <a:prstTxWarp prst="textNoShape">
                    <a:avLst/>
                  </a:prstTxWarp>
                </a:bodyPr>
                <a:lstStyle/>
                <a:p>
                  <a:endParaRPr lang="en-GB">
                    <a:solidFill>
                      <a:srgbClr val="000000"/>
                    </a:solidFill>
                  </a:endParaRPr>
                </a:p>
              </p:txBody>
            </p:sp>
            <p:sp>
              <p:nvSpPr>
                <p:cNvPr id="68" name="Oval 10" descr="Wide upward diagonal">
                  <a:extLst>
                    <a:ext uri="{FF2B5EF4-FFF2-40B4-BE49-F238E27FC236}">
                      <a16:creationId xmlns:a16="http://schemas.microsoft.com/office/drawing/2014/main" id="{7072FDBB-CE75-8047-B1E7-1F74F77D5837}"/>
                    </a:ext>
                  </a:extLst>
                </p:cNvPr>
                <p:cNvSpPr>
                  <a:spLocks noChangeArrowheads="1"/>
                </p:cNvSpPr>
                <p:nvPr/>
              </p:nvSpPr>
              <p:spPr bwMode="auto">
                <a:xfrm>
                  <a:off x="2823" y="1736"/>
                  <a:ext cx="463" cy="1176"/>
                </a:xfrm>
                <a:prstGeom prst="ellipse">
                  <a:avLst/>
                </a:prstGeom>
                <a:pattFill prst="wdUpDiag">
                  <a:fgClr>
                    <a:schemeClr val="accent1"/>
                  </a:fgClr>
                  <a:bgClr>
                    <a:srgbClr val="FFFFFF"/>
                  </a:bgClr>
                </a:pattFill>
                <a:ln w="19050">
                  <a:solidFill>
                    <a:srgbClr val="FF0000"/>
                  </a:solidFill>
                  <a:round/>
                  <a:headEnd/>
                  <a:tailEnd/>
                </a:ln>
              </p:spPr>
              <p:txBody>
                <a:bodyPr wrap="none" anchor="ctr">
                  <a:prstTxWarp prst="textNoShape">
                    <a:avLst/>
                  </a:prstTxWarp>
                </a:bodyPr>
                <a:lstStyle/>
                <a:p>
                  <a:endParaRPr lang="en-GB" dirty="0">
                    <a:solidFill>
                      <a:srgbClr val="FF0000"/>
                    </a:solidFill>
                  </a:endParaRPr>
                </a:p>
              </p:txBody>
            </p:sp>
          </p:grpSp>
          <p:cxnSp>
            <p:nvCxnSpPr>
              <p:cNvPr id="64" name="Straight Arrow Connector 63">
                <a:extLst>
                  <a:ext uri="{FF2B5EF4-FFF2-40B4-BE49-F238E27FC236}">
                    <a16:creationId xmlns:a16="http://schemas.microsoft.com/office/drawing/2014/main" id="{059DC7D6-69EA-A741-9685-674151627CBF}"/>
                  </a:ext>
                </a:extLst>
              </p:cNvPr>
              <p:cNvCxnSpPr>
                <a:cxnSpLocks/>
              </p:cNvCxnSpPr>
              <p:nvPr/>
            </p:nvCxnSpPr>
            <p:spPr bwMode="auto">
              <a:xfrm flipH="1">
                <a:off x="586038" y="4951694"/>
                <a:ext cx="736133" cy="0"/>
              </a:xfrm>
              <a:prstGeom prst="straightConnector1">
                <a:avLst/>
              </a:prstGeom>
              <a:solidFill>
                <a:schemeClr val="accent1"/>
              </a:solidFill>
              <a:ln w="19050" cap="flat" cmpd="sng" algn="ctr">
                <a:solidFill>
                  <a:schemeClr val="tx1"/>
                </a:solidFill>
                <a:prstDash val="solid"/>
                <a:round/>
                <a:headEnd type="none" w="med" len="med"/>
                <a:tailEnd type="arrow"/>
              </a:ln>
              <a:effectLst/>
            </p:spPr>
          </p:cxnSp>
          <p:sp>
            <p:nvSpPr>
              <p:cNvPr id="65" name="TextBox 64">
                <a:extLst>
                  <a:ext uri="{FF2B5EF4-FFF2-40B4-BE49-F238E27FC236}">
                    <a16:creationId xmlns:a16="http://schemas.microsoft.com/office/drawing/2014/main" id="{E132CC89-40CE-1E44-ABE7-D234D338C487}"/>
                  </a:ext>
                </a:extLst>
              </p:cNvPr>
              <p:cNvSpPr txBox="1"/>
              <p:nvPr/>
            </p:nvSpPr>
            <p:spPr>
              <a:xfrm>
                <a:off x="-148028" y="4523838"/>
                <a:ext cx="743631" cy="682141"/>
              </a:xfrm>
              <a:prstGeom prst="rect">
                <a:avLst/>
              </a:prstGeom>
              <a:noFill/>
            </p:spPr>
            <p:txBody>
              <a:bodyPr wrap="square" rtlCol="0">
                <a:spAutoFit/>
              </a:bodyPr>
              <a:lstStyle/>
              <a:p>
                <a:r>
                  <a:rPr lang="en-US" dirty="0" err="1"/>
                  <a:t>dS</a:t>
                </a:r>
                <a:endParaRPr lang="en-US" dirty="0"/>
              </a:p>
            </p:txBody>
          </p:sp>
          <p:sp>
            <p:nvSpPr>
              <p:cNvPr id="66" name="TextBox 65">
                <a:extLst>
                  <a:ext uri="{FF2B5EF4-FFF2-40B4-BE49-F238E27FC236}">
                    <a16:creationId xmlns:a16="http://schemas.microsoft.com/office/drawing/2014/main" id="{0FAE3921-7FCC-FF46-AD45-294AF2B7BE09}"/>
                  </a:ext>
                </a:extLst>
              </p:cNvPr>
              <p:cNvSpPr txBox="1"/>
              <p:nvPr/>
            </p:nvSpPr>
            <p:spPr>
              <a:xfrm>
                <a:off x="1491432" y="5668613"/>
                <a:ext cx="406397" cy="461665"/>
              </a:xfrm>
              <a:prstGeom prst="rect">
                <a:avLst/>
              </a:prstGeom>
              <a:noFill/>
            </p:spPr>
            <p:txBody>
              <a:bodyPr wrap="square" rtlCol="0">
                <a:spAutoFit/>
              </a:bodyPr>
              <a:lstStyle/>
              <a:p>
                <a:r>
                  <a:rPr lang="en-US" dirty="0"/>
                  <a:t>C</a:t>
                </a:r>
              </a:p>
            </p:txBody>
          </p:sp>
        </p:grpSp>
        <p:cxnSp>
          <p:nvCxnSpPr>
            <p:cNvPr id="50" name="Straight Arrow Connector 49">
              <a:extLst>
                <a:ext uri="{FF2B5EF4-FFF2-40B4-BE49-F238E27FC236}">
                  <a16:creationId xmlns:a16="http://schemas.microsoft.com/office/drawing/2014/main" id="{79A1D63C-F558-6C4D-A4CF-5C5C4C1DC1E6}"/>
                </a:ext>
              </a:extLst>
            </p:cNvPr>
            <p:cNvCxnSpPr>
              <a:cxnSpLocks/>
            </p:cNvCxnSpPr>
            <p:nvPr/>
          </p:nvCxnSpPr>
          <p:spPr bwMode="auto">
            <a:xfrm flipH="1">
              <a:off x="1041576" y="2138931"/>
              <a:ext cx="581799" cy="0"/>
            </a:xfrm>
            <a:prstGeom prst="straightConnector1">
              <a:avLst/>
            </a:prstGeom>
            <a:solidFill>
              <a:schemeClr val="accent1"/>
            </a:solidFill>
            <a:ln w="34925" cap="flat" cmpd="sng" algn="ctr">
              <a:solidFill>
                <a:schemeClr val="accent6">
                  <a:lumMod val="75000"/>
                </a:schemeClr>
              </a:solidFill>
              <a:prstDash val="solid"/>
              <a:round/>
              <a:headEnd type="none" w="med" len="med"/>
              <a:tailEnd type="arrow"/>
            </a:ln>
            <a:effectLst/>
          </p:spPr>
        </p:cxnSp>
        <p:cxnSp>
          <p:nvCxnSpPr>
            <p:cNvPr id="52" name="Straight Arrow Connector 51">
              <a:extLst>
                <a:ext uri="{FF2B5EF4-FFF2-40B4-BE49-F238E27FC236}">
                  <a16:creationId xmlns:a16="http://schemas.microsoft.com/office/drawing/2014/main" id="{9203FFC9-28F3-A54D-AA65-21E5C35448F7}"/>
                </a:ext>
              </a:extLst>
            </p:cNvPr>
            <p:cNvCxnSpPr>
              <a:cxnSpLocks/>
            </p:cNvCxnSpPr>
            <p:nvPr/>
          </p:nvCxnSpPr>
          <p:spPr bwMode="auto">
            <a:xfrm flipH="1">
              <a:off x="1041576" y="2466248"/>
              <a:ext cx="581799" cy="0"/>
            </a:xfrm>
            <a:prstGeom prst="straightConnector1">
              <a:avLst/>
            </a:prstGeom>
            <a:solidFill>
              <a:schemeClr val="accent1"/>
            </a:solidFill>
            <a:ln w="34925" cap="flat" cmpd="sng" algn="ctr">
              <a:solidFill>
                <a:schemeClr val="accent6">
                  <a:lumMod val="75000"/>
                </a:schemeClr>
              </a:solidFill>
              <a:prstDash val="solid"/>
              <a:round/>
              <a:headEnd type="none" w="med" len="med"/>
              <a:tailEnd type="arrow"/>
            </a:ln>
            <a:effectLst/>
          </p:spPr>
        </p:cxnSp>
        <p:cxnSp>
          <p:nvCxnSpPr>
            <p:cNvPr id="53" name="Straight Arrow Connector 52">
              <a:extLst>
                <a:ext uri="{FF2B5EF4-FFF2-40B4-BE49-F238E27FC236}">
                  <a16:creationId xmlns:a16="http://schemas.microsoft.com/office/drawing/2014/main" id="{3C863AD3-94D6-9346-82F7-38E2A264084D}"/>
                </a:ext>
              </a:extLst>
            </p:cNvPr>
            <p:cNvCxnSpPr>
              <a:cxnSpLocks/>
            </p:cNvCxnSpPr>
            <p:nvPr/>
          </p:nvCxnSpPr>
          <p:spPr bwMode="auto">
            <a:xfrm flipH="1">
              <a:off x="1038310" y="2804399"/>
              <a:ext cx="581799" cy="0"/>
            </a:xfrm>
            <a:prstGeom prst="straightConnector1">
              <a:avLst/>
            </a:prstGeom>
            <a:solidFill>
              <a:schemeClr val="accent1"/>
            </a:solidFill>
            <a:ln w="34925" cap="flat" cmpd="sng" algn="ctr">
              <a:solidFill>
                <a:schemeClr val="accent6">
                  <a:lumMod val="75000"/>
                </a:schemeClr>
              </a:solidFill>
              <a:prstDash val="solid"/>
              <a:round/>
              <a:headEnd type="none" w="med" len="med"/>
              <a:tailEnd type="arrow"/>
            </a:ln>
            <a:effectLst/>
          </p:spPr>
        </p:cxnSp>
        <p:cxnSp>
          <p:nvCxnSpPr>
            <p:cNvPr id="55" name="Straight Arrow Connector 54">
              <a:extLst>
                <a:ext uri="{FF2B5EF4-FFF2-40B4-BE49-F238E27FC236}">
                  <a16:creationId xmlns:a16="http://schemas.microsoft.com/office/drawing/2014/main" id="{2F3EB16F-066D-5A47-996F-22CF81A25DEE}"/>
                </a:ext>
              </a:extLst>
            </p:cNvPr>
            <p:cNvCxnSpPr>
              <a:cxnSpLocks/>
            </p:cNvCxnSpPr>
            <p:nvPr/>
          </p:nvCxnSpPr>
          <p:spPr bwMode="auto">
            <a:xfrm flipH="1">
              <a:off x="1101230" y="3199517"/>
              <a:ext cx="581799" cy="0"/>
            </a:xfrm>
            <a:prstGeom prst="straightConnector1">
              <a:avLst/>
            </a:prstGeom>
            <a:solidFill>
              <a:schemeClr val="accent1"/>
            </a:solidFill>
            <a:ln w="34925" cap="flat" cmpd="sng" algn="ctr">
              <a:solidFill>
                <a:schemeClr val="accent6">
                  <a:lumMod val="75000"/>
                </a:schemeClr>
              </a:solidFill>
              <a:prstDash val="solid"/>
              <a:round/>
              <a:headEnd type="none" w="med" len="med"/>
              <a:tailEnd type="arrow"/>
            </a:ln>
            <a:effectLst/>
          </p:spPr>
        </p:cxnSp>
        <p:cxnSp>
          <p:nvCxnSpPr>
            <p:cNvPr id="56" name="Straight Arrow Connector 55">
              <a:extLst>
                <a:ext uri="{FF2B5EF4-FFF2-40B4-BE49-F238E27FC236}">
                  <a16:creationId xmlns:a16="http://schemas.microsoft.com/office/drawing/2014/main" id="{A8F57F58-1763-8842-AB41-56DFA87F7D0A}"/>
                </a:ext>
              </a:extLst>
            </p:cNvPr>
            <p:cNvCxnSpPr>
              <a:cxnSpLocks/>
            </p:cNvCxnSpPr>
            <p:nvPr/>
          </p:nvCxnSpPr>
          <p:spPr bwMode="auto">
            <a:xfrm flipH="1">
              <a:off x="1844146" y="2117824"/>
              <a:ext cx="581799" cy="0"/>
            </a:xfrm>
            <a:prstGeom prst="straightConnector1">
              <a:avLst/>
            </a:prstGeom>
            <a:solidFill>
              <a:schemeClr val="accent1"/>
            </a:solidFill>
            <a:ln w="34925" cap="flat" cmpd="sng" algn="ctr">
              <a:solidFill>
                <a:schemeClr val="accent6">
                  <a:lumMod val="75000"/>
                </a:schemeClr>
              </a:solidFill>
              <a:prstDash val="solid"/>
              <a:round/>
              <a:headEnd type="none" w="med" len="med"/>
              <a:tailEnd type="none"/>
            </a:ln>
            <a:effectLst/>
          </p:spPr>
        </p:cxnSp>
        <p:cxnSp>
          <p:nvCxnSpPr>
            <p:cNvPr id="58" name="Straight Arrow Connector 57">
              <a:extLst>
                <a:ext uri="{FF2B5EF4-FFF2-40B4-BE49-F238E27FC236}">
                  <a16:creationId xmlns:a16="http://schemas.microsoft.com/office/drawing/2014/main" id="{46915B1F-13D4-104B-8EE4-839341F50D7C}"/>
                </a:ext>
              </a:extLst>
            </p:cNvPr>
            <p:cNvCxnSpPr>
              <a:cxnSpLocks/>
            </p:cNvCxnSpPr>
            <p:nvPr/>
          </p:nvCxnSpPr>
          <p:spPr bwMode="auto">
            <a:xfrm flipH="1">
              <a:off x="1966259" y="2807353"/>
              <a:ext cx="581799" cy="0"/>
            </a:xfrm>
            <a:prstGeom prst="straightConnector1">
              <a:avLst/>
            </a:prstGeom>
            <a:solidFill>
              <a:schemeClr val="accent1"/>
            </a:solidFill>
            <a:ln w="34925" cap="flat" cmpd="sng" algn="ctr">
              <a:solidFill>
                <a:schemeClr val="accent6">
                  <a:lumMod val="75000"/>
                </a:schemeClr>
              </a:solidFill>
              <a:prstDash val="solid"/>
              <a:round/>
              <a:headEnd type="none" w="med" len="med"/>
              <a:tailEnd type="none"/>
            </a:ln>
            <a:effectLst/>
          </p:spPr>
        </p:cxnSp>
        <p:cxnSp>
          <p:nvCxnSpPr>
            <p:cNvPr id="60" name="Straight Arrow Connector 59">
              <a:extLst>
                <a:ext uri="{FF2B5EF4-FFF2-40B4-BE49-F238E27FC236}">
                  <a16:creationId xmlns:a16="http://schemas.microsoft.com/office/drawing/2014/main" id="{26EBC668-201E-F346-BF81-7F69CC55C44C}"/>
                </a:ext>
              </a:extLst>
            </p:cNvPr>
            <p:cNvCxnSpPr>
              <a:cxnSpLocks/>
            </p:cNvCxnSpPr>
            <p:nvPr/>
          </p:nvCxnSpPr>
          <p:spPr bwMode="auto">
            <a:xfrm flipH="1">
              <a:off x="1802444" y="3199517"/>
              <a:ext cx="581799" cy="0"/>
            </a:xfrm>
            <a:prstGeom prst="straightConnector1">
              <a:avLst/>
            </a:prstGeom>
            <a:solidFill>
              <a:schemeClr val="accent1"/>
            </a:solidFill>
            <a:ln w="34925" cap="flat" cmpd="sng" algn="ctr">
              <a:solidFill>
                <a:schemeClr val="accent6">
                  <a:lumMod val="75000"/>
                </a:schemeClr>
              </a:solidFill>
              <a:prstDash val="solid"/>
              <a:round/>
              <a:headEnd type="none" w="med" len="med"/>
              <a:tailEnd type="none"/>
            </a:ln>
            <a:effectLst/>
          </p:spPr>
        </p:cxnSp>
        <p:cxnSp>
          <p:nvCxnSpPr>
            <p:cNvPr id="61" name="Straight Arrow Connector 60">
              <a:extLst>
                <a:ext uri="{FF2B5EF4-FFF2-40B4-BE49-F238E27FC236}">
                  <a16:creationId xmlns:a16="http://schemas.microsoft.com/office/drawing/2014/main" id="{E573D0C4-9AB9-A046-B642-F72A159C9A5B}"/>
                </a:ext>
              </a:extLst>
            </p:cNvPr>
            <p:cNvCxnSpPr>
              <a:cxnSpLocks/>
            </p:cNvCxnSpPr>
            <p:nvPr/>
          </p:nvCxnSpPr>
          <p:spPr bwMode="auto">
            <a:xfrm flipH="1">
              <a:off x="1961420" y="2466248"/>
              <a:ext cx="581799" cy="0"/>
            </a:xfrm>
            <a:prstGeom prst="straightConnector1">
              <a:avLst/>
            </a:prstGeom>
            <a:solidFill>
              <a:schemeClr val="accent1"/>
            </a:solidFill>
            <a:ln w="34925" cap="flat" cmpd="sng" algn="ctr">
              <a:solidFill>
                <a:schemeClr val="accent6">
                  <a:lumMod val="75000"/>
                </a:schemeClr>
              </a:solidFill>
              <a:prstDash val="solid"/>
              <a:round/>
              <a:headEnd type="none" w="med" len="med"/>
              <a:tailEnd type="none"/>
            </a:ln>
            <a:effectLst/>
          </p:spPr>
        </p:cxnSp>
        <p:sp>
          <p:nvSpPr>
            <p:cNvPr id="62" name="TextBox 61">
              <a:extLst>
                <a:ext uri="{FF2B5EF4-FFF2-40B4-BE49-F238E27FC236}">
                  <a16:creationId xmlns:a16="http://schemas.microsoft.com/office/drawing/2014/main" id="{C0D575CB-40D0-244F-BA40-B45423C74FC6}"/>
                </a:ext>
              </a:extLst>
            </p:cNvPr>
            <p:cNvSpPr txBox="1"/>
            <p:nvPr/>
          </p:nvSpPr>
          <p:spPr>
            <a:xfrm>
              <a:off x="2425945" y="1834599"/>
              <a:ext cx="317955" cy="461665"/>
            </a:xfrm>
            <a:prstGeom prst="rect">
              <a:avLst/>
            </a:prstGeom>
            <a:noFill/>
          </p:spPr>
          <p:txBody>
            <a:bodyPr wrap="square" rtlCol="0">
              <a:spAutoFit/>
            </a:bodyPr>
            <a:lstStyle/>
            <a:p>
              <a:r>
                <a:rPr lang="en-US" dirty="0">
                  <a:solidFill>
                    <a:srgbClr val="002060"/>
                  </a:solidFill>
                </a:rPr>
                <a:t>B</a:t>
              </a:r>
            </a:p>
          </p:txBody>
        </p:sp>
      </p:grpSp>
      <p:sp>
        <p:nvSpPr>
          <p:cNvPr id="71" name="TextBox 70">
            <a:extLst>
              <a:ext uri="{FF2B5EF4-FFF2-40B4-BE49-F238E27FC236}">
                <a16:creationId xmlns:a16="http://schemas.microsoft.com/office/drawing/2014/main" id="{9C502A83-D3AE-C044-93BD-297141ED2CDC}"/>
              </a:ext>
            </a:extLst>
          </p:cNvPr>
          <p:cNvSpPr txBox="1"/>
          <p:nvPr/>
        </p:nvSpPr>
        <p:spPr>
          <a:xfrm>
            <a:off x="118501" y="3675082"/>
            <a:ext cx="1470199" cy="646331"/>
          </a:xfrm>
          <a:prstGeom prst="rect">
            <a:avLst/>
          </a:prstGeom>
          <a:noFill/>
        </p:spPr>
        <p:txBody>
          <a:bodyPr wrap="square" rtlCol="0">
            <a:spAutoFit/>
          </a:bodyPr>
          <a:lstStyle/>
          <a:p>
            <a:r>
              <a:rPr lang="en-US" sz="1800" dirty="0"/>
              <a:t>Reducing field strength</a:t>
            </a:r>
          </a:p>
        </p:txBody>
      </p:sp>
      <p:cxnSp>
        <p:nvCxnSpPr>
          <p:cNvPr id="8" name="Straight Arrow Connector 7">
            <a:extLst>
              <a:ext uri="{FF2B5EF4-FFF2-40B4-BE49-F238E27FC236}">
                <a16:creationId xmlns:a16="http://schemas.microsoft.com/office/drawing/2014/main" id="{3F47DAAC-7E1D-F842-B436-6A854C200657}"/>
              </a:ext>
            </a:extLst>
          </p:cNvPr>
          <p:cNvCxnSpPr>
            <a:cxnSpLocks/>
          </p:cNvCxnSpPr>
          <p:nvPr/>
        </p:nvCxnSpPr>
        <p:spPr bwMode="auto">
          <a:xfrm>
            <a:off x="1703776" y="3640766"/>
            <a:ext cx="0" cy="675426"/>
          </a:xfrm>
          <a:prstGeom prst="straightConnector1">
            <a:avLst/>
          </a:prstGeom>
          <a:solidFill>
            <a:schemeClr val="accent1"/>
          </a:solidFill>
          <a:ln w="12700" cap="flat" cmpd="sng" algn="ctr">
            <a:solidFill>
              <a:schemeClr val="tx1"/>
            </a:solidFill>
            <a:prstDash val="solid"/>
            <a:round/>
            <a:headEnd type="none" w="med" len="med"/>
            <a:tailEnd type="triangle"/>
          </a:ln>
          <a:effectLst/>
        </p:spPr>
      </p:cxnSp>
      <p:grpSp>
        <p:nvGrpSpPr>
          <p:cNvPr id="73" name="Group 72">
            <a:extLst>
              <a:ext uri="{FF2B5EF4-FFF2-40B4-BE49-F238E27FC236}">
                <a16:creationId xmlns:a16="http://schemas.microsoft.com/office/drawing/2014/main" id="{4FF4B797-9D15-FF46-8581-ED15BD3772E7}"/>
              </a:ext>
            </a:extLst>
          </p:cNvPr>
          <p:cNvGrpSpPr/>
          <p:nvPr/>
        </p:nvGrpSpPr>
        <p:grpSpPr>
          <a:xfrm>
            <a:off x="3356275" y="2103527"/>
            <a:ext cx="2216986" cy="1594401"/>
            <a:chOff x="526914" y="1834599"/>
            <a:chExt cx="2216986" cy="1594401"/>
          </a:xfrm>
        </p:grpSpPr>
        <p:grpSp>
          <p:nvGrpSpPr>
            <p:cNvPr id="74" name="Group 73">
              <a:extLst>
                <a:ext uri="{FF2B5EF4-FFF2-40B4-BE49-F238E27FC236}">
                  <a16:creationId xmlns:a16="http://schemas.microsoft.com/office/drawing/2014/main" id="{78A391CA-8DBF-4142-9E4F-06FEC4D7811D}"/>
                </a:ext>
              </a:extLst>
            </p:cNvPr>
            <p:cNvGrpSpPr/>
            <p:nvPr/>
          </p:nvGrpSpPr>
          <p:grpSpPr>
            <a:xfrm>
              <a:off x="526914" y="1991362"/>
              <a:ext cx="2192926" cy="1437638"/>
              <a:chOff x="-148028" y="4006072"/>
              <a:chExt cx="2802906" cy="2124206"/>
            </a:xfrm>
          </p:grpSpPr>
          <p:grpSp>
            <p:nvGrpSpPr>
              <p:cNvPr id="88" name="Group 17">
                <a:extLst>
                  <a:ext uri="{FF2B5EF4-FFF2-40B4-BE49-F238E27FC236}">
                    <a16:creationId xmlns:a16="http://schemas.microsoft.com/office/drawing/2014/main" id="{3A3F442B-E88C-3A47-887D-6FF33953CC6D}"/>
                  </a:ext>
                </a:extLst>
              </p:cNvPr>
              <p:cNvGrpSpPr>
                <a:grpSpLocks/>
              </p:cNvGrpSpPr>
              <p:nvPr/>
            </p:nvGrpSpPr>
            <p:grpSpPr bwMode="auto">
              <a:xfrm>
                <a:off x="954665" y="4006072"/>
                <a:ext cx="1700213" cy="1866900"/>
                <a:chOff x="2823" y="1736"/>
                <a:chExt cx="1071" cy="1176"/>
              </a:xfrm>
            </p:grpSpPr>
            <p:sp>
              <p:nvSpPr>
                <p:cNvPr id="92" name="Line 9">
                  <a:extLst>
                    <a:ext uri="{FF2B5EF4-FFF2-40B4-BE49-F238E27FC236}">
                      <a16:creationId xmlns:a16="http://schemas.microsoft.com/office/drawing/2014/main" id="{E379DD25-827B-EB4D-888F-07E4BBB8908E}"/>
                    </a:ext>
                  </a:extLst>
                </p:cNvPr>
                <p:cNvSpPr>
                  <a:spLocks noChangeShapeType="1"/>
                </p:cNvSpPr>
                <p:nvPr/>
              </p:nvSpPr>
              <p:spPr bwMode="auto">
                <a:xfrm>
                  <a:off x="3367" y="2126"/>
                  <a:ext cx="527" cy="0"/>
                </a:xfrm>
                <a:prstGeom prst="line">
                  <a:avLst/>
                </a:prstGeom>
                <a:noFill/>
                <a:ln w="57150">
                  <a:solidFill>
                    <a:schemeClr val="bg1"/>
                  </a:solidFill>
                  <a:round/>
                  <a:headEnd type="triangle" w="med" len="med"/>
                  <a:tailEnd type="triangle" w="med" len="med"/>
                </a:ln>
              </p:spPr>
              <p:txBody>
                <a:bodyPr>
                  <a:prstTxWarp prst="textNoShape">
                    <a:avLst/>
                  </a:prstTxWarp>
                </a:bodyPr>
                <a:lstStyle/>
                <a:p>
                  <a:endParaRPr lang="en-GB">
                    <a:solidFill>
                      <a:srgbClr val="000000"/>
                    </a:solidFill>
                  </a:endParaRPr>
                </a:p>
              </p:txBody>
            </p:sp>
            <p:sp>
              <p:nvSpPr>
                <p:cNvPr id="93" name="Oval 10" descr="Wide upward diagonal">
                  <a:extLst>
                    <a:ext uri="{FF2B5EF4-FFF2-40B4-BE49-F238E27FC236}">
                      <a16:creationId xmlns:a16="http://schemas.microsoft.com/office/drawing/2014/main" id="{F4B5E108-BEA8-984E-82AE-A4EF5042CD68}"/>
                    </a:ext>
                  </a:extLst>
                </p:cNvPr>
                <p:cNvSpPr>
                  <a:spLocks noChangeArrowheads="1"/>
                </p:cNvSpPr>
                <p:nvPr/>
              </p:nvSpPr>
              <p:spPr bwMode="auto">
                <a:xfrm>
                  <a:off x="2823" y="1736"/>
                  <a:ext cx="463" cy="1176"/>
                </a:xfrm>
                <a:prstGeom prst="ellipse">
                  <a:avLst/>
                </a:prstGeom>
                <a:pattFill prst="wdUpDiag">
                  <a:fgClr>
                    <a:schemeClr val="accent1"/>
                  </a:fgClr>
                  <a:bgClr>
                    <a:srgbClr val="FFFFFF"/>
                  </a:bgClr>
                </a:pattFill>
                <a:ln w="19050">
                  <a:solidFill>
                    <a:srgbClr val="FF0000"/>
                  </a:solidFill>
                  <a:round/>
                  <a:headEnd/>
                  <a:tailEnd/>
                </a:ln>
              </p:spPr>
              <p:txBody>
                <a:bodyPr wrap="none" anchor="ctr">
                  <a:prstTxWarp prst="textNoShape">
                    <a:avLst/>
                  </a:prstTxWarp>
                </a:bodyPr>
                <a:lstStyle/>
                <a:p>
                  <a:endParaRPr lang="en-GB" dirty="0">
                    <a:solidFill>
                      <a:srgbClr val="FF0000"/>
                    </a:solidFill>
                  </a:endParaRPr>
                </a:p>
              </p:txBody>
            </p:sp>
          </p:grpSp>
          <p:cxnSp>
            <p:nvCxnSpPr>
              <p:cNvPr id="89" name="Straight Arrow Connector 88">
                <a:extLst>
                  <a:ext uri="{FF2B5EF4-FFF2-40B4-BE49-F238E27FC236}">
                    <a16:creationId xmlns:a16="http://schemas.microsoft.com/office/drawing/2014/main" id="{D0803BCB-6414-6A4B-BD5D-5A2BF33B2189}"/>
                  </a:ext>
                </a:extLst>
              </p:cNvPr>
              <p:cNvCxnSpPr>
                <a:cxnSpLocks/>
              </p:cNvCxnSpPr>
              <p:nvPr/>
            </p:nvCxnSpPr>
            <p:spPr bwMode="auto">
              <a:xfrm flipH="1">
                <a:off x="586038" y="4951694"/>
                <a:ext cx="736133" cy="0"/>
              </a:xfrm>
              <a:prstGeom prst="straightConnector1">
                <a:avLst/>
              </a:prstGeom>
              <a:solidFill>
                <a:schemeClr val="accent1"/>
              </a:solidFill>
              <a:ln w="19050" cap="flat" cmpd="sng" algn="ctr">
                <a:solidFill>
                  <a:schemeClr val="tx1"/>
                </a:solidFill>
                <a:prstDash val="solid"/>
                <a:round/>
                <a:headEnd type="none" w="med" len="med"/>
                <a:tailEnd type="arrow"/>
              </a:ln>
              <a:effectLst/>
            </p:spPr>
          </p:cxnSp>
          <p:sp>
            <p:nvSpPr>
              <p:cNvPr id="90" name="TextBox 89">
                <a:extLst>
                  <a:ext uri="{FF2B5EF4-FFF2-40B4-BE49-F238E27FC236}">
                    <a16:creationId xmlns:a16="http://schemas.microsoft.com/office/drawing/2014/main" id="{F382F6CB-B064-E449-8C05-D30502810342}"/>
                  </a:ext>
                </a:extLst>
              </p:cNvPr>
              <p:cNvSpPr txBox="1"/>
              <p:nvPr/>
            </p:nvSpPr>
            <p:spPr>
              <a:xfrm>
                <a:off x="-148028" y="4523838"/>
                <a:ext cx="743631" cy="682141"/>
              </a:xfrm>
              <a:prstGeom prst="rect">
                <a:avLst/>
              </a:prstGeom>
              <a:noFill/>
            </p:spPr>
            <p:txBody>
              <a:bodyPr wrap="square" rtlCol="0">
                <a:spAutoFit/>
              </a:bodyPr>
              <a:lstStyle/>
              <a:p>
                <a:r>
                  <a:rPr lang="en-US" dirty="0" err="1"/>
                  <a:t>dS</a:t>
                </a:r>
                <a:endParaRPr lang="en-US" dirty="0"/>
              </a:p>
            </p:txBody>
          </p:sp>
          <p:sp>
            <p:nvSpPr>
              <p:cNvPr id="91" name="TextBox 90">
                <a:extLst>
                  <a:ext uri="{FF2B5EF4-FFF2-40B4-BE49-F238E27FC236}">
                    <a16:creationId xmlns:a16="http://schemas.microsoft.com/office/drawing/2014/main" id="{ADE6C628-EC58-6F49-9741-3ACA1CDB598C}"/>
                  </a:ext>
                </a:extLst>
              </p:cNvPr>
              <p:cNvSpPr txBox="1"/>
              <p:nvPr/>
            </p:nvSpPr>
            <p:spPr>
              <a:xfrm>
                <a:off x="1491432" y="5668613"/>
                <a:ext cx="406397" cy="461665"/>
              </a:xfrm>
              <a:prstGeom prst="rect">
                <a:avLst/>
              </a:prstGeom>
              <a:noFill/>
            </p:spPr>
            <p:txBody>
              <a:bodyPr wrap="square" rtlCol="0">
                <a:spAutoFit/>
              </a:bodyPr>
              <a:lstStyle/>
              <a:p>
                <a:r>
                  <a:rPr lang="en-US" dirty="0"/>
                  <a:t>C</a:t>
                </a:r>
              </a:p>
            </p:txBody>
          </p:sp>
        </p:grpSp>
        <p:cxnSp>
          <p:nvCxnSpPr>
            <p:cNvPr id="75" name="Straight Arrow Connector 74">
              <a:extLst>
                <a:ext uri="{FF2B5EF4-FFF2-40B4-BE49-F238E27FC236}">
                  <a16:creationId xmlns:a16="http://schemas.microsoft.com/office/drawing/2014/main" id="{C56B95D9-A0F5-2A4D-ABE4-6DDC8E88691C}"/>
                </a:ext>
              </a:extLst>
            </p:cNvPr>
            <p:cNvCxnSpPr>
              <a:cxnSpLocks/>
            </p:cNvCxnSpPr>
            <p:nvPr/>
          </p:nvCxnSpPr>
          <p:spPr bwMode="auto">
            <a:xfrm flipH="1">
              <a:off x="1041576" y="2138931"/>
              <a:ext cx="581799" cy="0"/>
            </a:xfrm>
            <a:prstGeom prst="straightConnector1">
              <a:avLst/>
            </a:prstGeom>
            <a:solidFill>
              <a:schemeClr val="accent1"/>
            </a:solidFill>
            <a:ln w="34925" cap="flat" cmpd="sng" algn="ctr">
              <a:solidFill>
                <a:schemeClr val="accent6">
                  <a:lumMod val="75000"/>
                </a:schemeClr>
              </a:solidFill>
              <a:prstDash val="solid"/>
              <a:round/>
              <a:headEnd type="none" w="med" len="med"/>
              <a:tailEnd type="arrow"/>
            </a:ln>
            <a:effectLst/>
          </p:spPr>
        </p:cxnSp>
        <p:cxnSp>
          <p:nvCxnSpPr>
            <p:cNvPr id="76" name="Straight Arrow Connector 75">
              <a:extLst>
                <a:ext uri="{FF2B5EF4-FFF2-40B4-BE49-F238E27FC236}">
                  <a16:creationId xmlns:a16="http://schemas.microsoft.com/office/drawing/2014/main" id="{DE28AB58-3E15-F148-8204-191BE66FA5FA}"/>
                </a:ext>
              </a:extLst>
            </p:cNvPr>
            <p:cNvCxnSpPr>
              <a:cxnSpLocks/>
            </p:cNvCxnSpPr>
            <p:nvPr/>
          </p:nvCxnSpPr>
          <p:spPr bwMode="auto">
            <a:xfrm flipH="1">
              <a:off x="1193976" y="2291331"/>
              <a:ext cx="581799" cy="0"/>
            </a:xfrm>
            <a:prstGeom prst="straightConnector1">
              <a:avLst/>
            </a:prstGeom>
            <a:solidFill>
              <a:schemeClr val="accent1"/>
            </a:solidFill>
            <a:ln w="34925" cap="flat" cmpd="sng" algn="ctr">
              <a:solidFill>
                <a:schemeClr val="accent6">
                  <a:lumMod val="75000"/>
                </a:schemeClr>
              </a:solidFill>
              <a:prstDash val="solid"/>
              <a:round/>
              <a:headEnd type="none" w="med" len="med"/>
              <a:tailEnd type="arrow"/>
            </a:ln>
            <a:effectLst/>
          </p:spPr>
        </p:cxnSp>
        <p:cxnSp>
          <p:nvCxnSpPr>
            <p:cNvPr id="77" name="Straight Arrow Connector 76">
              <a:extLst>
                <a:ext uri="{FF2B5EF4-FFF2-40B4-BE49-F238E27FC236}">
                  <a16:creationId xmlns:a16="http://schemas.microsoft.com/office/drawing/2014/main" id="{83F4B742-2B2C-C644-B783-3376480A9E30}"/>
                </a:ext>
              </a:extLst>
            </p:cNvPr>
            <p:cNvCxnSpPr>
              <a:cxnSpLocks/>
            </p:cNvCxnSpPr>
            <p:nvPr/>
          </p:nvCxnSpPr>
          <p:spPr bwMode="auto">
            <a:xfrm flipH="1">
              <a:off x="1041576" y="2466248"/>
              <a:ext cx="581799" cy="0"/>
            </a:xfrm>
            <a:prstGeom prst="straightConnector1">
              <a:avLst/>
            </a:prstGeom>
            <a:solidFill>
              <a:schemeClr val="accent1"/>
            </a:solidFill>
            <a:ln w="34925" cap="flat" cmpd="sng" algn="ctr">
              <a:solidFill>
                <a:schemeClr val="accent6">
                  <a:lumMod val="75000"/>
                </a:schemeClr>
              </a:solidFill>
              <a:prstDash val="solid"/>
              <a:round/>
              <a:headEnd type="none" w="med" len="med"/>
              <a:tailEnd type="arrow"/>
            </a:ln>
            <a:effectLst/>
          </p:spPr>
        </p:cxnSp>
        <p:cxnSp>
          <p:nvCxnSpPr>
            <p:cNvPr id="78" name="Straight Arrow Connector 77">
              <a:extLst>
                <a:ext uri="{FF2B5EF4-FFF2-40B4-BE49-F238E27FC236}">
                  <a16:creationId xmlns:a16="http://schemas.microsoft.com/office/drawing/2014/main" id="{88D21129-E911-BB4F-88E2-CB343D46A1E4}"/>
                </a:ext>
              </a:extLst>
            </p:cNvPr>
            <p:cNvCxnSpPr>
              <a:cxnSpLocks/>
            </p:cNvCxnSpPr>
            <p:nvPr/>
          </p:nvCxnSpPr>
          <p:spPr bwMode="auto">
            <a:xfrm flipH="1">
              <a:off x="1038310" y="2804399"/>
              <a:ext cx="581799" cy="0"/>
            </a:xfrm>
            <a:prstGeom prst="straightConnector1">
              <a:avLst/>
            </a:prstGeom>
            <a:solidFill>
              <a:schemeClr val="accent1"/>
            </a:solidFill>
            <a:ln w="34925" cap="flat" cmpd="sng" algn="ctr">
              <a:solidFill>
                <a:schemeClr val="accent6">
                  <a:lumMod val="75000"/>
                </a:schemeClr>
              </a:solidFill>
              <a:prstDash val="solid"/>
              <a:round/>
              <a:headEnd type="none" w="med" len="med"/>
              <a:tailEnd type="arrow"/>
            </a:ln>
            <a:effectLst/>
          </p:spPr>
        </p:cxnSp>
        <p:cxnSp>
          <p:nvCxnSpPr>
            <p:cNvPr id="79" name="Straight Arrow Connector 78">
              <a:extLst>
                <a:ext uri="{FF2B5EF4-FFF2-40B4-BE49-F238E27FC236}">
                  <a16:creationId xmlns:a16="http://schemas.microsoft.com/office/drawing/2014/main" id="{AE05C6D0-8D2F-1449-B1AE-A8014B82153F}"/>
                </a:ext>
              </a:extLst>
            </p:cNvPr>
            <p:cNvCxnSpPr>
              <a:cxnSpLocks/>
            </p:cNvCxnSpPr>
            <p:nvPr/>
          </p:nvCxnSpPr>
          <p:spPr bwMode="auto">
            <a:xfrm flipH="1">
              <a:off x="1193975" y="2974728"/>
              <a:ext cx="581799" cy="0"/>
            </a:xfrm>
            <a:prstGeom prst="straightConnector1">
              <a:avLst/>
            </a:prstGeom>
            <a:solidFill>
              <a:schemeClr val="accent1"/>
            </a:solidFill>
            <a:ln w="34925" cap="flat" cmpd="sng" algn="ctr">
              <a:solidFill>
                <a:schemeClr val="accent6">
                  <a:lumMod val="75000"/>
                </a:schemeClr>
              </a:solidFill>
              <a:prstDash val="solid"/>
              <a:round/>
              <a:headEnd type="none" w="med" len="med"/>
              <a:tailEnd type="arrow"/>
            </a:ln>
            <a:effectLst/>
          </p:spPr>
        </p:cxnSp>
        <p:cxnSp>
          <p:nvCxnSpPr>
            <p:cNvPr id="80" name="Straight Arrow Connector 79">
              <a:extLst>
                <a:ext uri="{FF2B5EF4-FFF2-40B4-BE49-F238E27FC236}">
                  <a16:creationId xmlns:a16="http://schemas.microsoft.com/office/drawing/2014/main" id="{1D01498E-9093-694A-A14A-5818786FC926}"/>
                </a:ext>
              </a:extLst>
            </p:cNvPr>
            <p:cNvCxnSpPr>
              <a:cxnSpLocks/>
            </p:cNvCxnSpPr>
            <p:nvPr/>
          </p:nvCxnSpPr>
          <p:spPr bwMode="auto">
            <a:xfrm flipH="1">
              <a:off x="1101230" y="3199517"/>
              <a:ext cx="581799" cy="0"/>
            </a:xfrm>
            <a:prstGeom prst="straightConnector1">
              <a:avLst/>
            </a:prstGeom>
            <a:solidFill>
              <a:schemeClr val="accent1"/>
            </a:solidFill>
            <a:ln w="34925" cap="flat" cmpd="sng" algn="ctr">
              <a:solidFill>
                <a:schemeClr val="accent6">
                  <a:lumMod val="75000"/>
                </a:schemeClr>
              </a:solidFill>
              <a:prstDash val="solid"/>
              <a:round/>
              <a:headEnd type="none" w="med" len="med"/>
              <a:tailEnd type="arrow"/>
            </a:ln>
            <a:effectLst/>
          </p:spPr>
        </p:cxnSp>
        <p:cxnSp>
          <p:nvCxnSpPr>
            <p:cNvPr id="81" name="Straight Arrow Connector 80">
              <a:extLst>
                <a:ext uri="{FF2B5EF4-FFF2-40B4-BE49-F238E27FC236}">
                  <a16:creationId xmlns:a16="http://schemas.microsoft.com/office/drawing/2014/main" id="{350FB657-51ED-6A43-8E04-1016362370BC}"/>
                </a:ext>
              </a:extLst>
            </p:cNvPr>
            <p:cNvCxnSpPr>
              <a:cxnSpLocks/>
            </p:cNvCxnSpPr>
            <p:nvPr/>
          </p:nvCxnSpPr>
          <p:spPr bwMode="auto">
            <a:xfrm flipH="1">
              <a:off x="1844146" y="2117824"/>
              <a:ext cx="581799" cy="0"/>
            </a:xfrm>
            <a:prstGeom prst="straightConnector1">
              <a:avLst/>
            </a:prstGeom>
            <a:solidFill>
              <a:schemeClr val="accent1"/>
            </a:solidFill>
            <a:ln w="34925" cap="flat" cmpd="sng" algn="ctr">
              <a:solidFill>
                <a:schemeClr val="accent6">
                  <a:lumMod val="75000"/>
                </a:schemeClr>
              </a:solidFill>
              <a:prstDash val="solid"/>
              <a:round/>
              <a:headEnd type="none" w="med" len="med"/>
              <a:tailEnd type="none"/>
            </a:ln>
            <a:effectLst/>
          </p:spPr>
        </p:cxnSp>
        <p:cxnSp>
          <p:nvCxnSpPr>
            <p:cNvPr id="82" name="Straight Arrow Connector 81">
              <a:extLst>
                <a:ext uri="{FF2B5EF4-FFF2-40B4-BE49-F238E27FC236}">
                  <a16:creationId xmlns:a16="http://schemas.microsoft.com/office/drawing/2014/main" id="{298B34CC-2C54-3542-AB8E-293246DD15CD}"/>
                </a:ext>
              </a:extLst>
            </p:cNvPr>
            <p:cNvCxnSpPr>
              <a:cxnSpLocks/>
            </p:cNvCxnSpPr>
            <p:nvPr/>
          </p:nvCxnSpPr>
          <p:spPr bwMode="auto">
            <a:xfrm flipH="1">
              <a:off x="1920679" y="2291331"/>
              <a:ext cx="581799" cy="0"/>
            </a:xfrm>
            <a:prstGeom prst="straightConnector1">
              <a:avLst/>
            </a:prstGeom>
            <a:solidFill>
              <a:schemeClr val="accent1"/>
            </a:solidFill>
            <a:ln w="34925" cap="flat" cmpd="sng" algn="ctr">
              <a:solidFill>
                <a:schemeClr val="accent6">
                  <a:lumMod val="75000"/>
                </a:schemeClr>
              </a:solidFill>
              <a:prstDash val="solid"/>
              <a:round/>
              <a:headEnd type="none" w="med" len="med"/>
              <a:tailEnd type="none"/>
            </a:ln>
            <a:effectLst/>
          </p:spPr>
        </p:cxnSp>
        <p:cxnSp>
          <p:nvCxnSpPr>
            <p:cNvPr id="83" name="Straight Arrow Connector 82">
              <a:extLst>
                <a:ext uri="{FF2B5EF4-FFF2-40B4-BE49-F238E27FC236}">
                  <a16:creationId xmlns:a16="http://schemas.microsoft.com/office/drawing/2014/main" id="{3A95292E-5DCE-BE43-9E42-07CA383DE374}"/>
                </a:ext>
              </a:extLst>
            </p:cNvPr>
            <p:cNvCxnSpPr>
              <a:cxnSpLocks/>
            </p:cNvCxnSpPr>
            <p:nvPr/>
          </p:nvCxnSpPr>
          <p:spPr bwMode="auto">
            <a:xfrm flipH="1">
              <a:off x="1961421" y="2826705"/>
              <a:ext cx="581799" cy="0"/>
            </a:xfrm>
            <a:prstGeom prst="straightConnector1">
              <a:avLst/>
            </a:prstGeom>
            <a:solidFill>
              <a:schemeClr val="accent1"/>
            </a:solidFill>
            <a:ln w="34925" cap="flat" cmpd="sng" algn="ctr">
              <a:solidFill>
                <a:schemeClr val="accent6">
                  <a:lumMod val="75000"/>
                </a:schemeClr>
              </a:solidFill>
              <a:prstDash val="solid"/>
              <a:round/>
              <a:headEnd type="none" w="med" len="med"/>
              <a:tailEnd type="none"/>
            </a:ln>
            <a:effectLst/>
          </p:spPr>
        </p:cxnSp>
        <p:cxnSp>
          <p:nvCxnSpPr>
            <p:cNvPr id="84" name="Straight Arrow Connector 83">
              <a:extLst>
                <a:ext uri="{FF2B5EF4-FFF2-40B4-BE49-F238E27FC236}">
                  <a16:creationId xmlns:a16="http://schemas.microsoft.com/office/drawing/2014/main" id="{B1C61386-CBE8-3A49-A816-3D098A521056}"/>
                </a:ext>
              </a:extLst>
            </p:cNvPr>
            <p:cNvCxnSpPr>
              <a:cxnSpLocks/>
            </p:cNvCxnSpPr>
            <p:nvPr/>
          </p:nvCxnSpPr>
          <p:spPr bwMode="auto">
            <a:xfrm flipH="1">
              <a:off x="1920679" y="2974728"/>
              <a:ext cx="581799" cy="0"/>
            </a:xfrm>
            <a:prstGeom prst="straightConnector1">
              <a:avLst/>
            </a:prstGeom>
            <a:solidFill>
              <a:schemeClr val="accent1"/>
            </a:solidFill>
            <a:ln w="34925" cap="flat" cmpd="sng" algn="ctr">
              <a:solidFill>
                <a:schemeClr val="accent6">
                  <a:lumMod val="75000"/>
                </a:schemeClr>
              </a:solidFill>
              <a:prstDash val="solid"/>
              <a:round/>
              <a:headEnd type="none" w="med" len="med"/>
              <a:tailEnd type="none"/>
            </a:ln>
            <a:effectLst/>
          </p:spPr>
        </p:cxnSp>
        <p:cxnSp>
          <p:nvCxnSpPr>
            <p:cNvPr id="85" name="Straight Arrow Connector 84">
              <a:extLst>
                <a:ext uri="{FF2B5EF4-FFF2-40B4-BE49-F238E27FC236}">
                  <a16:creationId xmlns:a16="http://schemas.microsoft.com/office/drawing/2014/main" id="{F803E60E-5967-8143-B2F3-BD3D33904C84}"/>
                </a:ext>
              </a:extLst>
            </p:cNvPr>
            <p:cNvCxnSpPr>
              <a:cxnSpLocks/>
            </p:cNvCxnSpPr>
            <p:nvPr/>
          </p:nvCxnSpPr>
          <p:spPr bwMode="auto">
            <a:xfrm flipH="1">
              <a:off x="1802444" y="3199517"/>
              <a:ext cx="581799" cy="0"/>
            </a:xfrm>
            <a:prstGeom prst="straightConnector1">
              <a:avLst/>
            </a:prstGeom>
            <a:solidFill>
              <a:schemeClr val="accent1"/>
            </a:solidFill>
            <a:ln w="34925" cap="flat" cmpd="sng" algn="ctr">
              <a:solidFill>
                <a:schemeClr val="accent6">
                  <a:lumMod val="75000"/>
                </a:schemeClr>
              </a:solidFill>
              <a:prstDash val="solid"/>
              <a:round/>
              <a:headEnd type="none" w="med" len="med"/>
              <a:tailEnd type="none"/>
            </a:ln>
            <a:effectLst/>
          </p:spPr>
        </p:cxnSp>
        <p:cxnSp>
          <p:nvCxnSpPr>
            <p:cNvPr id="86" name="Straight Arrow Connector 85">
              <a:extLst>
                <a:ext uri="{FF2B5EF4-FFF2-40B4-BE49-F238E27FC236}">
                  <a16:creationId xmlns:a16="http://schemas.microsoft.com/office/drawing/2014/main" id="{58868B1E-6F76-D54D-AF38-C890320276EC}"/>
                </a:ext>
              </a:extLst>
            </p:cNvPr>
            <p:cNvCxnSpPr>
              <a:cxnSpLocks/>
            </p:cNvCxnSpPr>
            <p:nvPr/>
          </p:nvCxnSpPr>
          <p:spPr bwMode="auto">
            <a:xfrm flipH="1">
              <a:off x="1961420" y="2466248"/>
              <a:ext cx="581799" cy="0"/>
            </a:xfrm>
            <a:prstGeom prst="straightConnector1">
              <a:avLst/>
            </a:prstGeom>
            <a:solidFill>
              <a:schemeClr val="accent1"/>
            </a:solidFill>
            <a:ln w="34925" cap="flat" cmpd="sng" algn="ctr">
              <a:solidFill>
                <a:schemeClr val="accent6">
                  <a:lumMod val="75000"/>
                </a:schemeClr>
              </a:solidFill>
              <a:prstDash val="solid"/>
              <a:round/>
              <a:headEnd type="none" w="med" len="med"/>
              <a:tailEnd type="none"/>
            </a:ln>
            <a:effectLst/>
          </p:spPr>
        </p:cxnSp>
        <p:sp>
          <p:nvSpPr>
            <p:cNvPr id="87" name="TextBox 86">
              <a:extLst>
                <a:ext uri="{FF2B5EF4-FFF2-40B4-BE49-F238E27FC236}">
                  <a16:creationId xmlns:a16="http://schemas.microsoft.com/office/drawing/2014/main" id="{09BE38F9-6FFC-A849-82D4-E34EDFC2DD1E}"/>
                </a:ext>
              </a:extLst>
            </p:cNvPr>
            <p:cNvSpPr txBox="1"/>
            <p:nvPr/>
          </p:nvSpPr>
          <p:spPr>
            <a:xfrm>
              <a:off x="2425945" y="1834599"/>
              <a:ext cx="317955" cy="461665"/>
            </a:xfrm>
            <a:prstGeom prst="rect">
              <a:avLst/>
            </a:prstGeom>
            <a:noFill/>
          </p:spPr>
          <p:txBody>
            <a:bodyPr wrap="square" rtlCol="0">
              <a:spAutoFit/>
            </a:bodyPr>
            <a:lstStyle/>
            <a:p>
              <a:r>
                <a:rPr lang="en-US" dirty="0">
                  <a:solidFill>
                    <a:srgbClr val="002060"/>
                  </a:solidFill>
                </a:rPr>
                <a:t>B</a:t>
              </a:r>
            </a:p>
          </p:txBody>
        </p:sp>
      </p:grpSp>
      <p:grpSp>
        <p:nvGrpSpPr>
          <p:cNvPr id="96" name="Group 95">
            <a:extLst>
              <a:ext uri="{FF2B5EF4-FFF2-40B4-BE49-F238E27FC236}">
                <a16:creationId xmlns:a16="http://schemas.microsoft.com/office/drawing/2014/main" id="{E89CF798-1FFC-3146-9776-B21512FC9C53}"/>
              </a:ext>
            </a:extLst>
          </p:cNvPr>
          <p:cNvGrpSpPr/>
          <p:nvPr/>
        </p:nvGrpSpPr>
        <p:grpSpPr>
          <a:xfrm>
            <a:off x="3398030" y="4234654"/>
            <a:ext cx="2216986" cy="1310029"/>
            <a:chOff x="526914" y="1834599"/>
            <a:chExt cx="2216986" cy="1310029"/>
          </a:xfrm>
        </p:grpSpPr>
        <p:grpSp>
          <p:nvGrpSpPr>
            <p:cNvPr id="97" name="Group 96">
              <a:extLst>
                <a:ext uri="{FF2B5EF4-FFF2-40B4-BE49-F238E27FC236}">
                  <a16:creationId xmlns:a16="http://schemas.microsoft.com/office/drawing/2014/main" id="{1D79CD20-FB2B-1B42-9E43-8ECF42FB62DC}"/>
                </a:ext>
              </a:extLst>
            </p:cNvPr>
            <p:cNvGrpSpPr/>
            <p:nvPr/>
          </p:nvGrpSpPr>
          <p:grpSpPr>
            <a:xfrm>
              <a:off x="526914" y="2185830"/>
              <a:ext cx="2192926" cy="958798"/>
              <a:chOff x="-148028" y="4293411"/>
              <a:chExt cx="2802906" cy="1416688"/>
            </a:xfrm>
          </p:grpSpPr>
          <p:grpSp>
            <p:nvGrpSpPr>
              <p:cNvPr id="111" name="Group 17">
                <a:extLst>
                  <a:ext uri="{FF2B5EF4-FFF2-40B4-BE49-F238E27FC236}">
                    <a16:creationId xmlns:a16="http://schemas.microsoft.com/office/drawing/2014/main" id="{7DF08B7C-5A07-554C-B509-137E3FE6D3AA}"/>
                  </a:ext>
                </a:extLst>
              </p:cNvPr>
              <p:cNvGrpSpPr>
                <a:grpSpLocks/>
              </p:cNvGrpSpPr>
              <p:nvPr/>
            </p:nvGrpSpPr>
            <p:grpSpPr bwMode="auto">
              <a:xfrm>
                <a:off x="954665" y="4293411"/>
                <a:ext cx="1700213" cy="1100138"/>
                <a:chOff x="2823" y="1917"/>
                <a:chExt cx="1071" cy="693"/>
              </a:xfrm>
            </p:grpSpPr>
            <p:sp>
              <p:nvSpPr>
                <p:cNvPr id="115" name="Line 9">
                  <a:extLst>
                    <a:ext uri="{FF2B5EF4-FFF2-40B4-BE49-F238E27FC236}">
                      <a16:creationId xmlns:a16="http://schemas.microsoft.com/office/drawing/2014/main" id="{9EB77080-8461-A248-9DB9-5D7967977497}"/>
                    </a:ext>
                  </a:extLst>
                </p:cNvPr>
                <p:cNvSpPr>
                  <a:spLocks noChangeShapeType="1"/>
                </p:cNvSpPr>
                <p:nvPr/>
              </p:nvSpPr>
              <p:spPr bwMode="auto">
                <a:xfrm>
                  <a:off x="3367" y="2126"/>
                  <a:ext cx="527" cy="0"/>
                </a:xfrm>
                <a:prstGeom prst="line">
                  <a:avLst/>
                </a:prstGeom>
                <a:noFill/>
                <a:ln w="57150">
                  <a:solidFill>
                    <a:schemeClr val="bg1"/>
                  </a:solidFill>
                  <a:round/>
                  <a:headEnd type="triangle" w="med" len="med"/>
                  <a:tailEnd type="triangle" w="med" len="med"/>
                </a:ln>
              </p:spPr>
              <p:txBody>
                <a:bodyPr>
                  <a:prstTxWarp prst="textNoShape">
                    <a:avLst/>
                  </a:prstTxWarp>
                </a:bodyPr>
                <a:lstStyle/>
                <a:p>
                  <a:endParaRPr lang="en-GB">
                    <a:solidFill>
                      <a:srgbClr val="000000"/>
                    </a:solidFill>
                  </a:endParaRPr>
                </a:p>
              </p:txBody>
            </p:sp>
            <p:sp>
              <p:nvSpPr>
                <p:cNvPr id="116" name="Oval 10" descr="Wide upward diagonal">
                  <a:extLst>
                    <a:ext uri="{FF2B5EF4-FFF2-40B4-BE49-F238E27FC236}">
                      <a16:creationId xmlns:a16="http://schemas.microsoft.com/office/drawing/2014/main" id="{3FAE5D8B-EEFE-7340-91C0-2BFD714552AC}"/>
                    </a:ext>
                  </a:extLst>
                </p:cNvPr>
                <p:cNvSpPr>
                  <a:spLocks noChangeArrowheads="1"/>
                </p:cNvSpPr>
                <p:nvPr/>
              </p:nvSpPr>
              <p:spPr bwMode="auto">
                <a:xfrm>
                  <a:off x="2823" y="1917"/>
                  <a:ext cx="463" cy="693"/>
                </a:xfrm>
                <a:prstGeom prst="ellipse">
                  <a:avLst/>
                </a:prstGeom>
                <a:pattFill prst="wdUpDiag">
                  <a:fgClr>
                    <a:schemeClr val="accent1"/>
                  </a:fgClr>
                  <a:bgClr>
                    <a:srgbClr val="FFFFFF"/>
                  </a:bgClr>
                </a:pattFill>
                <a:ln w="19050">
                  <a:solidFill>
                    <a:srgbClr val="FF0000"/>
                  </a:solidFill>
                  <a:round/>
                  <a:headEnd/>
                  <a:tailEnd/>
                </a:ln>
              </p:spPr>
              <p:txBody>
                <a:bodyPr wrap="none" anchor="ctr">
                  <a:prstTxWarp prst="textNoShape">
                    <a:avLst/>
                  </a:prstTxWarp>
                </a:bodyPr>
                <a:lstStyle/>
                <a:p>
                  <a:endParaRPr lang="en-GB" dirty="0">
                    <a:solidFill>
                      <a:srgbClr val="FF0000"/>
                    </a:solidFill>
                  </a:endParaRPr>
                </a:p>
              </p:txBody>
            </p:sp>
          </p:grpSp>
          <p:cxnSp>
            <p:nvCxnSpPr>
              <p:cNvPr id="112" name="Straight Arrow Connector 111">
                <a:extLst>
                  <a:ext uri="{FF2B5EF4-FFF2-40B4-BE49-F238E27FC236}">
                    <a16:creationId xmlns:a16="http://schemas.microsoft.com/office/drawing/2014/main" id="{233C9295-A46A-E347-9026-77E6618C72A6}"/>
                  </a:ext>
                </a:extLst>
              </p:cNvPr>
              <p:cNvCxnSpPr>
                <a:cxnSpLocks/>
              </p:cNvCxnSpPr>
              <p:nvPr/>
            </p:nvCxnSpPr>
            <p:spPr bwMode="auto">
              <a:xfrm flipH="1">
                <a:off x="586038" y="4951694"/>
                <a:ext cx="736133" cy="0"/>
              </a:xfrm>
              <a:prstGeom prst="straightConnector1">
                <a:avLst/>
              </a:prstGeom>
              <a:solidFill>
                <a:schemeClr val="accent1"/>
              </a:solidFill>
              <a:ln w="19050" cap="flat" cmpd="sng" algn="ctr">
                <a:solidFill>
                  <a:schemeClr val="tx1"/>
                </a:solidFill>
                <a:prstDash val="solid"/>
                <a:round/>
                <a:headEnd type="none" w="med" len="med"/>
                <a:tailEnd type="arrow"/>
              </a:ln>
              <a:effectLst/>
            </p:spPr>
          </p:cxnSp>
          <p:sp>
            <p:nvSpPr>
              <p:cNvPr id="113" name="TextBox 112">
                <a:extLst>
                  <a:ext uri="{FF2B5EF4-FFF2-40B4-BE49-F238E27FC236}">
                    <a16:creationId xmlns:a16="http://schemas.microsoft.com/office/drawing/2014/main" id="{5ECEC3AF-A5BE-444E-BA9B-A9EEDA7BC494}"/>
                  </a:ext>
                </a:extLst>
              </p:cNvPr>
              <p:cNvSpPr txBox="1"/>
              <p:nvPr/>
            </p:nvSpPr>
            <p:spPr>
              <a:xfrm>
                <a:off x="-148028" y="4523838"/>
                <a:ext cx="743631" cy="682141"/>
              </a:xfrm>
              <a:prstGeom prst="rect">
                <a:avLst/>
              </a:prstGeom>
              <a:noFill/>
            </p:spPr>
            <p:txBody>
              <a:bodyPr wrap="square" rtlCol="0">
                <a:spAutoFit/>
              </a:bodyPr>
              <a:lstStyle/>
              <a:p>
                <a:r>
                  <a:rPr lang="en-US" dirty="0" err="1"/>
                  <a:t>dS</a:t>
                </a:r>
                <a:endParaRPr lang="en-US" dirty="0"/>
              </a:p>
            </p:txBody>
          </p:sp>
          <p:sp>
            <p:nvSpPr>
              <p:cNvPr id="114" name="TextBox 113">
                <a:extLst>
                  <a:ext uri="{FF2B5EF4-FFF2-40B4-BE49-F238E27FC236}">
                    <a16:creationId xmlns:a16="http://schemas.microsoft.com/office/drawing/2014/main" id="{C6F3AC50-34AB-BB4E-BA16-BD4B8DF17F5D}"/>
                  </a:ext>
                </a:extLst>
              </p:cNvPr>
              <p:cNvSpPr txBox="1"/>
              <p:nvPr/>
            </p:nvSpPr>
            <p:spPr>
              <a:xfrm>
                <a:off x="1265818" y="5248435"/>
                <a:ext cx="406397" cy="461664"/>
              </a:xfrm>
              <a:prstGeom prst="rect">
                <a:avLst/>
              </a:prstGeom>
              <a:noFill/>
            </p:spPr>
            <p:txBody>
              <a:bodyPr wrap="square" rtlCol="0">
                <a:spAutoFit/>
              </a:bodyPr>
              <a:lstStyle/>
              <a:p>
                <a:r>
                  <a:rPr lang="en-US" dirty="0"/>
                  <a:t>C</a:t>
                </a:r>
              </a:p>
            </p:txBody>
          </p:sp>
        </p:grpSp>
        <p:cxnSp>
          <p:nvCxnSpPr>
            <p:cNvPr id="99" name="Straight Arrow Connector 98">
              <a:extLst>
                <a:ext uri="{FF2B5EF4-FFF2-40B4-BE49-F238E27FC236}">
                  <a16:creationId xmlns:a16="http://schemas.microsoft.com/office/drawing/2014/main" id="{1178DB6C-3794-584E-B4D3-AE82947173F4}"/>
                </a:ext>
              </a:extLst>
            </p:cNvPr>
            <p:cNvCxnSpPr>
              <a:cxnSpLocks/>
            </p:cNvCxnSpPr>
            <p:nvPr/>
          </p:nvCxnSpPr>
          <p:spPr bwMode="auto">
            <a:xfrm flipH="1">
              <a:off x="1193976" y="2291331"/>
              <a:ext cx="581799" cy="0"/>
            </a:xfrm>
            <a:prstGeom prst="straightConnector1">
              <a:avLst/>
            </a:prstGeom>
            <a:solidFill>
              <a:schemeClr val="accent1"/>
            </a:solidFill>
            <a:ln w="34925" cap="flat" cmpd="sng" algn="ctr">
              <a:solidFill>
                <a:schemeClr val="accent6">
                  <a:lumMod val="75000"/>
                </a:schemeClr>
              </a:solidFill>
              <a:prstDash val="solid"/>
              <a:round/>
              <a:headEnd type="none" w="med" len="med"/>
              <a:tailEnd type="arrow"/>
            </a:ln>
            <a:effectLst/>
          </p:spPr>
        </p:cxnSp>
        <p:cxnSp>
          <p:nvCxnSpPr>
            <p:cNvPr id="100" name="Straight Arrow Connector 99">
              <a:extLst>
                <a:ext uri="{FF2B5EF4-FFF2-40B4-BE49-F238E27FC236}">
                  <a16:creationId xmlns:a16="http://schemas.microsoft.com/office/drawing/2014/main" id="{670F8AEA-585A-D74B-9609-BFF252F17B6D}"/>
                </a:ext>
              </a:extLst>
            </p:cNvPr>
            <p:cNvCxnSpPr>
              <a:cxnSpLocks/>
            </p:cNvCxnSpPr>
            <p:nvPr/>
          </p:nvCxnSpPr>
          <p:spPr bwMode="auto">
            <a:xfrm flipH="1">
              <a:off x="1041576" y="2466248"/>
              <a:ext cx="581799" cy="0"/>
            </a:xfrm>
            <a:prstGeom prst="straightConnector1">
              <a:avLst/>
            </a:prstGeom>
            <a:solidFill>
              <a:schemeClr val="accent1"/>
            </a:solidFill>
            <a:ln w="34925" cap="flat" cmpd="sng" algn="ctr">
              <a:solidFill>
                <a:schemeClr val="accent6">
                  <a:lumMod val="75000"/>
                </a:schemeClr>
              </a:solidFill>
              <a:prstDash val="solid"/>
              <a:round/>
              <a:headEnd type="none" w="med" len="med"/>
              <a:tailEnd type="arrow"/>
            </a:ln>
            <a:effectLst/>
          </p:spPr>
        </p:cxnSp>
        <p:cxnSp>
          <p:nvCxnSpPr>
            <p:cNvPr id="101" name="Straight Arrow Connector 100">
              <a:extLst>
                <a:ext uri="{FF2B5EF4-FFF2-40B4-BE49-F238E27FC236}">
                  <a16:creationId xmlns:a16="http://schemas.microsoft.com/office/drawing/2014/main" id="{35E924AB-D7AB-2744-8F92-A11EAB4D660A}"/>
                </a:ext>
              </a:extLst>
            </p:cNvPr>
            <p:cNvCxnSpPr>
              <a:cxnSpLocks/>
            </p:cNvCxnSpPr>
            <p:nvPr/>
          </p:nvCxnSpPr>
          <p:spPr bwMode="auto">
            <a:xfrm flipH="1">
              <a:off x="1038310" y="2804399"/>
              <a:ext cx="581799" cy="0"/>
            </a:xfrm>
            <a:prstGeom prst="straightConnector1">
              <a:avLst/>
            </a:prstGeom>
            <a:solidFill>
              <a:schemeClr val="accent1"/>
            </a:solidFill>
            <a:ln w="34925" cap="flat" cmpd="sng" algn="ctr">
              <a:solidFill>
                <a:schemeClr val="accent6">
                  <a:lumMod val="75000"/>
                </a:schemeClr>
              </a:solidFill>
              <a:prstDash val="solid"/>
              <a:round/>
              <a:headEnd type="none" w="med" len="med"/>
              <a:tailEnd type="arrow"/>
            </a:ln>
            <a:effectLst/>
          </p:spPr>
        </p:cxnSp>
        <p:cxnSp>
          <p:nvCxnSpPr>
            <p:cNvPr id="105" name="Straight Arrow Connector 104">
              <a:extLst>
                <a:ext uri="{FF2B5EF4-FFF2-40B4-BE49-F238E27FC236}">
                  <a16:creationId xmlns:a16="http://schemas.microsoft.com/office/drawing/2014/main" id="{F1BE26F7-90E9-6148-9FF5-DB1784BC1618}"/>
                </a:ext>
              </a:extLst>
            </p:cNvPr>
            <p:cNvCxnSpPr>
              <a:cxnSpLocks/>
            </p:cNvCxnSpPr>
            <p:nvPr/>
          </p:nvCxnSpPr>
          <p:spPr bwMode="auto">
            <a:xfrm flipH="1">
              <a:off x="1891651" y="2291331"/>
              <a:ext cx="581799" cy="0"/>
            </a:xfrm>
            <a:prstGeom prst="straightConnector1">
              <a:avLst/>
            </a:prstGeom>
            <a:solidFill>
              <a:schemeClr val="accent1"/>
            </a:solidFill>
            <a:ln w="34925" cap="flat" cmpd="sng" algn="ctr">
              <a:solidFill>
                <a:schemeClr val="accent6">
                  <a:lumMod val="75000"/>
                </a:schemeClr>
              </a:solidFill>
              <a:prstDash val="solid"/>
              <a:round/>
              <a:headEnd type="none" w="med" len="med"/>
              <a:tailEnd type="none"/>
            </a:ln>
            <a:effectLst/>
          </p:spPr>
        </p:cxnSp>
        <p:cxnSp>
          <p:nvCxnSpPr>
            <p:cNvPr id="106" name="Straight Arrow Connector 105">
              <a:extLst>
                <a:ext uri="{FF2B5EF4-FFF2-40B4-BE49-F238E27FC236}">
                  <a16:creationId xmlns:a16="http://schemas.microsoft.com/office/drawing/2014/main" id="{F95E1039-4BCD-6143-AC44-6A90E47AB347}"/>
                </a:ext>
              </a:extLst>
            </p:cNvPr>
            <p:cNvCxnSpPr>
              <a:cxnSpLocks/>
            </p:cNvCxnSpPr>
            <p:nvPr/>
          </p:nvCxnSpPr>
          <p:spPr bwMode="auto">
            <a:xfrm flipH="1">
              <a:off x="1908203" y="2802515"/>
              <a:ext cx="581799" cy="0"/>
            </a:xfrm>
            <a:prstGeom prst="straightConnector1">
              <a:avLst/>
            </a:prstGeom>
            <a:solidFill>
              <a:schemeClr val="accent1"/>
            </a:solidFill>
            <a:ln w="34925" cap="flat" cmpd="sng" algn="ctr">
              <a:solidFill>
                <a:schemeClr val="accent6">
                  <a:lumMod val="75000"/>
                </a:schemeClr>
              </a:solidFill>
              <a:prstDash val="solid"/>
              <a:round/>
              <a:headEnd type="none" w="med" len="med"/>
              <a:tailEnd type="none"/>
            </a:ln>
            <a:effectLst/>
          </p:spPr>
        </p:cxnSp>
        <p:cxnSp>
          <p:nvCxnSpPr>
            <p:cNvPr id="109" name="Straight Arrow Connector 108">
              <a:extLst>
                <a:ext uri="{FF2B5EF4-FFF2-40B4-BE49-F238E27FC236}">
                  <a16:creationId xmlns:a16="http://schemas.microsoft.com/office/drawing/2014/main" id="{D4CBB443-E9D9-CA4D-807A-DDAEB18DAEF2}"/>
                </a:ext>
              </a:extLst>
            </p:cNvPr>
            <p:cNvCxnSpPr>
              <a:cxnSpLocks/>
            </p:cNvCxnSpPr>
            <p:nvPr/>
          </p:nvCxnSpPr>
          <p:spPr bwMode="auto">
            <a:xfrm flipH="1">
              <a:off x="1961420" y="2466248"/>
              <a:ext cx="581799" cy="0"/>
            </a:xfrm>
            <a:prstGeom prst="straightConnector1">
              <a:avLst/>
            </a:prstGeom>
            <a:solidFill>
              <a:schemeClr val="accent1"/>
            </a:solidFill>
            <a:ln w="34925" cap="flat" cmpd="sng" algn="ctr">
              <a:solidFill>
                <a:schemeClr val="accent6">
                  <a:lumMod val="75000"/>
                </a:schemeClr>
              </a:solidFill>
              <a:prstDash val="solid"/>
              <a:round/>
              <a:headEnd type="none" w="med" len="med"/>
              <a:tailEnd type="none"/>
            </a:ln>
            <a:effectLst/>
          </p:spPr>
        </p:cxnSp>
        <p:sp>
          <p:nvSpPr>
            <p:cNvPr id="110" name="TextBox 109">
              <a:extLst>
                <a:ext uri="{FF2B5EF4-FFF2-40B4-BE49-F238E27FC236}">
                  <a16:creationId xmlns:a16="http://schemas.microsoft.com/office/drawing/2014/main" id="{E0215F20-2D9A-0649-82B4-658A425F305B}"/>
                </a:ext>
              </a:extLst>
            </p:cNvPr>
            <p:cNvSpPr txBox="1"/>
            <p:nvPr/>
          </p:nvSpPr>
          <p:spPr>
            <a:xfrm>
              <a:off x="2425945" y="1834599"/>
              <a:ext cx="317955" cy="461665"/>
            </a:xfrm>
            <a:prstGeom prst="rect">
              <a:avLst/>
            </a:prstGeom>
            <a:noFill/>
          </p:spPr>
          <p:txBody>
            <a:bodyPr wrap="square" rtlCol="0">
              <a:spAutoFit/>
            </a:bodyPr>
            <a:lstStyle/>
            <a:p>
              <a:r>
                <a:rPr lang="en-US" dirty="0">
                  <a:solidFill>
                    <a:srgbClr val="002060"/>
                  </a:solidFill>
                </a:rPr>
                <a:t>B</a:t>
              </a:r>
            </a:p>
          </p:txBody>
        </p:sp>
      </p:grpSp>
      <p:cxnSp>
        <p:nvCxnSpPr>
          <p:cNvPr id="119" name="Straight Arrow Connector 118">
            <a:extLst>
              <a:ext uri="{FF2B5EF4-FFF2-40B4-BE49-F238E27FC236}">
                <a16:creationId xmlns:a16="http://schemas.microsoft.com/office/drawing/2014/main" id="{CA210D28-6133-6844-9E85-9218EB98D14B}"/>
              </a:ext>
            </a:extLst>
          </p:cNvPr>
          <p:cNvCxnSpPr>
            <a:cxnSpLocks/>
          </p:cNvCxnSpPr>
          <p:nvPr/>
        </p:nvCxnSpPr>
        <p:spPr bwMode="auto">
          <a:xfrm>
            <a:off x="4558427" y="3684837"/>
            <a:ext cx="0" cy="675426"/>
          </a:xfrm>
          <a:prstGeom prst="straightConnector1">
            <a:avLst/>
          </a:prstGeom>
          <a:solidFill>
            <a:schemeClr val="accent1"/>
          </a:solidFill>
          <a:ln w="12700" cap="flat" cmpd="sng" algn="ctr">
            <a:solidFill>
              <a:schemeClr val="tx1"/>
            </a:solidFill>
            <a:prstDash val="solid"/>
            <a:round/>
            <a:headEnd type="none" w="med" len="med"/>
            <a:tailEnd type="triangle"/>
          </a:ln>
          <a:effectLst/>
        </p:spPr>
      </p:cxnSp>
      <p:sp>
        <p:nvSpPr>
          <p:cNvPr id="120" name="TextBox 119">
            <a:extLst>
              <a:ext uri="{FF2B5EF4-FFF2-40B4-BE49-F238E27FC236}">
                <a16:creationId xmlns:a16="http://schemas.microsoft.com/office/drawing/2014/main" id="{4205CFD6-075D-3A40-911D-A0B7F44BD74F}"/>
              </a:ext>
            </a:extLst>
          </p:cNvPr>
          <p:cNvSpPr txBox="1"/>
          <p:nvPr/>
        </p:nvSpPr>
        <p:spPr>
          <a:xfrm>
            <a:off x="3134936" y="3644946"/>
            <a:ext cx="1470199" cy="646331"/>
          </a:xfrm>
          <a:prstGeom prst="rect">
            <a:avLst/>
          </a:prstGeom>
          <a:noFill/>
        </p:spPr>
        <p:txBody>
          <a:bodyPr wrap="square" rtlCol="0">
            <a:spAutoFit/>
          </a:bodyPr>
          <a:lstStyle/>
          <a:p>
            <a:r>
              <a:rPr lang="en-US" sz="1800" dirty="0"/>
              <a:t>Decreasing field strength</a:t>
            </a:r>
          </a:p>
        </p:txBody>
      </p:sp>
      <p:grpSp>
        <p:nvGrpSpPr>
          <p:cNvPr id="121" name="Group 120">
            <a:extLst>
              <a:ext uri="{FF2B5EF4-FFF2-40B4-BE49-F238E27FC236}">
                <a16:creationId xmlns:a16="http://schemas.microsoft.com/office/drawing/2014/main" id="{A80F2588-6C06-5D4C-9E60-7ABE129B7552}"/>
              </a:ext>
            </a:extLst>
          </p:cNvPr>
          <p:cNvGrpSpPr/>
          <p:nvPr/>
        </p:nvGrpSpPr>
        <p:grpSpPr>
          <a:xfrm>
            <a:off x="6399173" y="2092786"/>
            <a:ext cx="2216986" cy="1594401"/>
            <a:chOff x="526914" y="1834599"/>
            <a:chExt cx="2216986" cy="1594401"/>
          </a:xfrm>
        </p:grpSpPr>
        <p:grpSp>
          <p:nvGrpSpPr>
            <p:cNvPr id="122" name="Group 121">
              <a:extLst>
                <a:ext uri="{FF2B5EF4-FFF2-40B4-BE49-F238E27FC236}">
                  <a16:creationId xmlns:a16="http://schemas.microsoft.com/office/drawing/2014/main" id="{6EDFDE05-D266-0240-AFC5-7A4D86CDABD5}"/>
                </a:ext>
              </a:extLst>
            </p:cNvPr>
            <p:cNvGrpSpPr/>
            <p:nvPr/>
          </p:nvGrpSpPr>
          <p:grpSpPr>
            <a:xfrm>
              <a:off x="526914" y="1991362"/>
              <a:ext cx="2192926" cy="1437638"/>
              <a:chOff x="-148028" y="4006072"/>
              <a:chExt cx="2802906" cy="2124206"/>
            </a:xfrm>
          </p:grpSpPr>
          <p:grpSp>
            <p:nvGrpSpPr>
              <p:cNvPr id="136" name="Group 17">
                <a:extLst>
                  <a:ext uri="{FF2B5EF4-FFF2-40B4-BE49-F238E27FC236}">
                    <a16:creationId xmlns:a16="http://schemas.microsoft.com/office/drawing/2014/main" id="{C7E403A4-6550-B942-8CC2-3542437AD635}"/>
                  </a:ext>
                </a:extLst>
              </p:cNvPr>
              <p:cNvGrpSpPr>
                <a:grpSpLocks/>
              </p:cNvGrpSpPr>
              <p:nvPr/>
            </p:nvGrpSpPr>
            <p:grpSpPr bwMode="auto">
              <a:xfrm>
                <a:off x="954665" y="4006072"/>
                <a:ext cx="1700213" cy="1866900"/>
                <a:chOff x="2823" y="1736"/>
                <a:chExt cx="1071" cy="1176"/>
              </a:xfrm>
            </p:grpSpPr>
            <p:sp>
              <p:nvSpPr>
                <p:cNvPr id="140" name="Line 9">
                  <a:extLst>
                    <a:ext uri="{FF2B5EF4-FFF2-40B4-BE49-F238E27FC236}">
                      <a16:creationId xmlns:a16="http://schemas.microsoft.com/office/drawing/2014/main" id="{497283C1-276F-7D46-B55A-CE372C95D249}"/>
                    </a:ext>
                  </a:extLst>
                </p:cNvPr>
                <p:cNvSpPr>
                  <a:spLocks noChangeShapeType="1"/>
                </p:cNvSpPr>
                <p:nvPr/>
              </p:nvSpPr>
              <p:spPr bwMode="auto">
                <a:xfrm>
                  <a:off x="3367" y="2126"/>
                  <a:ext cx="527" cy="0"/>
                </a:xfrm>
                <a:prstGeom prst="line">
                  <a:avLst/>
                </a:prstGeom>
                <a:noFill/>
                <a:ln w="57150">
                  <a:solidFill>
                    <a:schemeClr val="bg1"/>
                  </a:solidFill>
                  <a:round/>
                  <a:headEnd type="triangle" w="med" len="med"/>
                  <a:tailEnd type="triangle" w="med" len="med"/>
                </a:ln>
              </p:spPr>
              <p:txBody>
                <a:bodyPr>
                  <a:prstTxWarp prst="textNoShape">
                    <a:avLst/>
                  </a:prstTxWarp>
                </a:bodyPr>
                <a:lstStyle/>
                <a:p>
                  <a:endParaRPr lang="en-GB">
                    <a:solidFill>
                      <a:srgbClr val="000000"/>
                    </a:solidFill>
                  </a:endParaRPr>
                </a:p>
              </p:txBody>
            </p:sp>
            <p:sp>
              <p:nvSpPr>
                <p:cNvPr id="141" name="Oval 10" descr="Wide upward diagonal">
                  <a:extLst>
                    <a:ext uri="{FF2B5EF4-FFF2-40B4-BE49-F238E27FC236}">
                      <a16:creationId xmlns:a16="http://schemas.microsoft.com/office/drawing/2014/main" id="{FC18C133-147A-B949-BBA7-BDEB9CA7DDE5}"/>
                    </a:ext>
                  </a:extLst>
                </p:cNvPr>
                <p:cNvSpPr>
                  <a:spLocks noChangeArrowheads="1"/>
                </p:cNvSpPr>
                <p:nvPr/>
              </p:nvSpPr>
              <p:spPr bwMode="auto">
                <a:xfrm>
                  <a:off x="2823" y="1736"/>
                  <a:ext cx="463" cy="1176"/>
                </a:xfrm>
                <a:prstGeom prst="ellipse">
                  <a:avLst/>
                </a:prstGeom>
                <a:pattFill prst="wdUpDiag">
                  <a:fgClr>
                    <a:schemeClr val="accent1"/>
                  </a:fgClr>
                  <a:bgClr>
                    <a:srgbClr val="FFFFFF"/>
                  </a:bgClr>
                </a:pattFill>
                <a:ln w="19050">
                  <a:solidFill>
                    <a:srgbClr val="FF0000"/>
                  </a:solidFill>
                  <a:round/>
                  <a:headEnd/>
                  <a:tailEnd/>
                </a:ln>
              </p:spPr>
              <p:txBody>
                <a:bodyPr wrap="none" anchor="ctr">
                  <a:prstTxWarp prst="textNoShape">
                    <a:avLst/>
                  </a:prstTxWarp>
                </a:bodyPr>
                <a:lstStyle/>
                <a:p>
                  <a:endParaRPr lang="en-GB" dirty="0">
                    <a:solidFill>
                      <a:srgbClr val="FF0000"/>
                    </a:solidFill>
                  </a:endParaRPr>
                </a:p>
              </p:txBody>
            </p:sp>
          </p:grpSp>
          <p:cxnSp>
            <p:nvCxnSpPr>
              <p:cNvPr id="137" name="Straight Arrow Connector 136">
                <a:extLst>
                  <a:ext uri="{FF2B5EF4-FFF2-40B4-BE49-F238E27FC236}">
                    <a16:creationId xmlns:a16="http://schemas.microsoft.com/office/drawing/2014/main" id="{F635BC13-6B1C-F04F-8C11-3EDC9F286979}"/>
                  </a:ext>
                </a:extLst>
              </p:cNvPr>
              <p:cNvCxnSpPr>
                <a:cxnSpLocks/>
              </p:cNvCxnSpPr>
              <p:nvPr/>
            </p:nvCxnSpPr>
            <p:spPr bwMode="auto">
              <a:xfrm flipH="1">
                <a:off x="586038" y="4951694"/>
                <a:ext cx="736133" cy="0"/>
              </a:xfrm>
              <a:prstGeom prst="straightConnector1">
                <a:avLst/>
              </a:prstGeom>
              <a:solidFill>
                <a:schemeClr val="accent1"/>
              </a:solidFill>
              <a:ln w="19050" cap="flat" cmpd="sng" algn="ctr">
                <a:solidFill>
                  <a:schemeClr val="tx1"/>
                </a:solidFill>
                <a:prstDash val="solid"/>
                <a:round/>
                <a:headEnd type="none" w="med" len="med"/>
                <a:tailEnd type="arrow"/>
              </a:ln>
              <a:effectLst/>
            </p:spPr>
          </p:cxnSp>
          <p:sp>
            <p:nvSpPr>
              <p:cNvPr id="138" name="TextBox 137">
                <a:extLst>
                  <a:ext uri="{FF2B5EF4-FFF2-40B4-BE49-F238E27FC236}">
                    <a16:creationId xmlns:a16="http://schemas.microsoft.com/office/drawing/2014/main" id="{A3C5337C-CE46-CB4B-83B0-E57392581BBC}"/>
                  </a:ext>
                </a:extLst>
              </p:cNvPr>
              <p:cNvSpPr txBox="1"/>
              <p:nvPr/>
            </p:nvSpPr>
            <p:spPr>
              <a:xfrm>
                <a:off x="-148028" y="4523838"/>
                <a:ext cx="743631" cy="682141"/>
              </a:xfrm>
              <a:prstGeom prst="rect">
                <a:avLst/>
              </a:prstGeom>
              <a:noFill/>
            </p:spPr>
            <p:txBody>
              <a:bodyPr wrap="square" rtlCol="0">
                <a:spAutoFit/>
              </a:bodyPr>
              <a:lstStyle/>
              <a:p>
                <a:r>
                  <a:rPr lang="en-US" dirty="0" err="1"/>
                  <a:t>dS</a:t>
                </a:r>
                <a:endParaRPr lang="en-US" dirty="0"/>
              </a:p>
            </p:txBody>
          </p:sp>
          <p:sp>
            <p:nvSpPr>
              <p:cNvPr id="139" name="TextBox 138">
                <a:extLst>
                  <a:ext uri="{FF2B5EF4-FFF2-40B4-BE49-F238E27FC236}">
                    <a16:creationId xmlns:a16="http://schemas.microsoft.com/office/drawing/2014/main" id="{9E90BA85-6F8A-9342-87B7-6634775ADC0E}"/>
                  </a:ext>
                </a:extLst>
              </p:cNvPr>
              <p:cNvSpPr txBox="1"/>
              <p:nvPr/>
            </p:nvSpPr>
            <p:spPr>
              <a:xfrm>
                <a:off x="1491432" y="5668613"/>
                <a:ext cx="406397" cy="461665"/>
              </a:xfrm>
              <a:prstGeom prst="rect">
                <a:avLst/>
              </a:prstGeom>
              <a:noFill/>
            </p:spPr>
            <p:txBody>
              <a:bodyPr wrap="square" rtlCol="0">
                <a:spAutoFit/>
              </a:bodyPr>
              <a:lstStyle/>
              <a:p>
                <a:r>
                  <a:rPr lang="en-US" dirty="0"/>
                  <a:t>C</a:t>
                </a:r>
              </a:p>
            </p:txBody>
          </p:sp>
        </p:grpSp>
        <p:cxnSp>
          <p:nvCxnSpPr>
            <p:cNvPr id="123" name="Straight Arrow Connector 122">
              <a:extLst>
                <a:ext uri="{FF2B5EF4-FFF2-40B4-BE49-F238E27FC236}">
                  <a16:creationId xmlns:a16="http://schemas.microsoft.com/office/drawing/2014/main" id="{CB5A3CED-31A1-4F43-B4B9-958B7EE1B0AD}"/>
                </a:ext>
              </a:extLst>
            </p:cNvPr>
            <p:cNvCxnSpPr>
              <a:cxnSpLocks/>
            </p:cNvCxnSpPr>
            <p:nvPr/>
          </p:nvCxnSpPr>
          <p:spPr bwMode="auto">
            <a:xfrm flipH="1">
              <a:off x="1041576" y="2138931"/>
              <a:ext cx="581799" cy="0"/>
            </a:xfrm>
            <a:prstGeom prst="straightConnector1">
              <a:avLst/>
            </a:prstGeom>
            <a:solidFill>
              <a:schemeClr val="accent1"/>
            </a:solidFill>
            <a:ln w="34925" cap="flat" cmpd="sng" algn="ctr">
              <a:solidFill>
                <a:schemeClr val="accent6">
                  <a:lumMod val="75000"/>
                </a:schemeClr>
              </a:solidFill>
              <a:prstDash val="solid"/>
              <a:round/>
              <a:headEnd type="none" w="med" len="med"/>
              <a:tailEnd type="arrow"/>
            </a:ln>
            <a:effectLst/>
          </p:spPr>
        </p:cxnSp>
        <p:cxnSp>
          <p:nvCxnSpPr>
            <p:cNvPr id="124" name="Straight Arrow Connector 123">
              <a:extLst>
                <a:ext uri="{FF2B5EF4-FFF2-40B4-BE49-F238E27FC236}">
                  <a16:creationId xmlns:a16="http://schemas.microsoft.com/office/drawing/2014/main" id="{2F0184C2-C784-D343-B528-480FE3937E8E}"/>
                </a:ext>
              </a:extLst>
            </p:cNvPr>
            <p:cNvCxnSpPr>
              <a:cxnSpLocks/>
            </p:cNvCxnSpPr>
            <p:nvPr/>
          </p:nvCxnSpPr>
          <p:spPr bwMode="auto">
            <a:xfrm flipH="1">
              <a:off x="1193976" y="2291331"/>
              <a:ext cx="581799" cy="0"/>
            </a:xfrm>
            <a:prstGeom prst="straightConnector1">
              <a:avLst/>
            </a:prstGeom>
            <a:solidFill>
              <a:schemeClr val="accent1"/>
            </a:solidFill>
            <a:ln w="34925" cap="flat" cmpd="sng" algn="ctr">
              <a:solidFill>
                <a:schemeClr val="accent6">
                  <a:lumMod val="75000"/>
                </a:schemeClr>
              </a:solidFill>
              <a:prstDash val="solid"/>
              <a:round/>
              <a:headEnd type="none" w="med" len="med"/>
              <a:tailEnd type="arrow"/>
            </a:ln>
            <a:effectLst/>
          </p:spPr>
        </p:cxnSp>
        <p:cxnSp>
          <p:nvCxnSpPr>
            <p:cNvPr id="125" name="Straight Arrow Connector 124">
              <a:extLst>
                <a:ext uri="{FF2B5EF4-FFF2-40B4-BE49-F238E27FC236}">
                  <a16:creationId xmlns:a16="http://schemas.microsoft.com/office/drawing/2014/main" id="{B6D8DC9C-7F46-4B42-9809-D3F24883E805}"/>
                </a:ext>
              </a:extLst>
            </p:cNvPr>
            <p:cNvCxnSpPr>
              <a:cxnSpLocks/>
            </p:cNvCxnSpPr>
            <p:nvPr/>
          </p:nvCxnSpPr>
          <p:spPr bwMode="auto">
            <a:xfrm flipH="1">
              <a:off x="1041576" y="2466248"/>
              <a:ext cx="581799" cy="0"/>
            </a:xfrm>
            <a:prstGeom prst="straightConnector1">
              <a:avLst/>
            </a:prstGeom>
            <a:solidFill>
              <a:schemeClr val="accent1"/>
            </a:solidFill>
            <a:ln w="34925" cap="flat" cmpd="sng" algn="ctr">
              <a:solidFill>
                <a:schemeClr val="accent6">
                  <a:lumMod val="75000"/>
                </a:schemeClr>
              </a:solidFill>
              <a:prstDash val="solid"/>
              <a:round/>
              <a:headEnd type="none" w="med" len="med"/>
              <a:tailEnd type="arrow"/>
            </a:ln>
            <a:effectLst/>
          </p:spPr>
        </p:cxnSp>
        <p:cxnSp>
          <p:nvCxnSpPr>
            <p:cNvPr id="126" name="Straight Arrow Connector 125">
              <a:extLst>
                <a:ext uri="{FF2B5EF4-FFF2-40B4-BE49-F238E27FC236}">
                  <a16:creationId xmlns:a16="http://schemas.microsoft.com/office/drawing/2014/main" id="{8AAD28E7-1DF0-3C48-BB11-1EEEF797101E}"/>
                </a:ext>
              </a:extLst>
            </p:cNvPr>
            <p:cNvCxnSpPr>
              <a:cxnSpLocks/>
            </p:cNvCxnSpPr>
            <p:nvPr/>
          </p:nvCxnSpPr>
          <p:spPr bwMode="auto">
            <a:xfrm flipH="1">
              <a:off x="1038310" y="2804399"/>
              <a:ext cx="581799" cy="0"/>
            </a:xfrm>
            <a:prstGeom prst="straightConnector1">
              <a:avLst/>
            </a:prstGeom>
            <a:solidFill>
              <a:schemeClr val="accent1"/>
            </a:solidFill>
            <a:ln w="34925" cap="flat" cmpd="sng" algn="ctr">
              <a:solidFill>
                <a:schemeClr val="accent6">
                  <a:lumMod val="75000"/>
                </a:schemeClr>
              </a:solidFill>
              <a:prstDash val="solid"/>
              <a:round/>
              <a:headEnd type="none" w="med" len="med"/>
              <a:tailEnd type="arrow"/>
            </a:ln>
            <a:effectLst/>
          </p:spPr>
        </p:cxnSp>
        <p:cxnSp>
          <p:nvCxnSpPr>
            <p:cNvPr id="127" name="Straight Arrow Connector 126">
              <a:extLst>
                <a:ext uri="{FF2B5EF4-FFF2-40B4-BE49-F238E27FC236}">
                  <a16:creationId xmlns:a16="http://schemas.microsoft.com/office/drawing/2014/main" id="{3E4AA9F9-BED2-4546-B350-28B05F25F10D}"/>
                </a:ext>
              </a:extLst>
            </p:cNvPr>
            <p:cNvCxnSpPr>
              <a:cxnSpLocks/>
            </p:cNvCxnSpPr>
            <p:nvPr/>
          </p:nvCxnSpPr>
          <p:spPr bwMode="auto">
            <a:xfrm flipH="1">
              <a:off x="1193975" y="2974728"/>
              <a:ext cx="581799" cy="0"/>
            </a:xfrm>
            <a:prstGeom prst="straightConnector1">
              <a:avLst/>
            </a:prstGeom>
            <a:solidFill>
              <a:schemeClr val="accent1"/>
            </a:solidFill>
            <a:ln w="34925" cap="flat" cmpd="sng" algn="ctr">
              <a:solidFill>
                <a:schemeClr val="accent6">
                  <a:lumMod val="75000"/>
                </a:schemeClr>
              </a:solidFill>
              <a:prstDash val="solid"/>
              <a:round/>
              <a:headEnd type="none" w="med" len="med"/>
              <a:tailEnd type="arrow"/>
            </a:ln>
            <a:effectLst/>
          </p:spPr>
        </p:cxnSp>
        <p:cxnSp>
          <p:nvCxnSpPr>
            <p:cNvPr id="128" name="Straight Arrow Connector 127">
              <a:extLst>
                <a:ext uri="{FF2B5EF4-FFF2-40B4-BE49-F238E27FC236}">
                  <a16:creationId xmlns:a16="http://schemas.microsoft.com/office/drawing/2014/main" id="{FA96D479-BDE8-0E40-8EDD-7F857567E5C9}"/>
                </a:ext>
              </a:extLst>
            </p:cNvPr>
            <p:cNvCxnSpPr>
              <a:cxnSpLocks/>
            </p:cNvCxnSpPr>
            <p:nvPr/>
          </p:nvCxnSpPr>
          <p:spPr bwMode="auto">
            <a:xfrm flipH="1">
              <a:off x="1101230" y="3199517"/>
              <a:ext cx="581799" cy="0"/>
            </a:xfrm>
            <a:prstGeom prst="straightConnector1">
              <a:avLst/>
            </a:prstGeom>
            <a:solidFill>
              <a:schemeClr val="accent1"/>
            </a:solidFill>
            <a:ln w="34925" cap="flat" cmpd="sng" algn="ctr">
              <a:solidFill>
                <a:schemeClr val="accent6">
                  <a:lumMod val="75000"/>
                </a:schemeClr>
              </a:solidFill>
              <a:prstDash val="solid"/>
              <a:round/>
              <a:headEnd type="none" w="med" len="med"/>
              <a:tailEnd type="arrow"/>
            </a:ln>
            <a:effectLst/>
          </p:spPr>
        </p:cxnSp>
        <p:cxnSp>
          <p:nvCxnSpPr>
            <p:cNvPr id="129" name="Straight Arrow Connector 128">
              <a:extLst>
                <a:ext uri="{FF2B5EF4-FFF2-40B4-BE49-F238E27FC236}">
                  <a16:creationId xmlns:a16="http://schemas.microsoft.com/office/drawing/2014/main" id="{BF6B85CD-C8C7-444E-9BA1-ED043FB6BB41}"/>
                </a:ext>
              </a:extLst>
            </p:cNvPr>
            <p:cNvCxnSpPr>
              <a:cxnSpLocks/>
            </p:cNvCxnSpPr>
            <p:nvPr/>
          </p:nvCxnSpPr>
          <p:spPr bwMode="auto">
            <a:xfrm flipH="1">
              <a:off x="1844146" y="2117824"/>
              <a:ext cx="581799" cy="0"/>
            </a:xfrm>
            <a:prstGeom prst="straightConnector1">
              <a:avLst/>
            </a:prstGeom>
            <a:solidFill>
              <a:schemeClr val="accent1"/>
            </a:solidFill>
            <a:ln w="34925" cap="flat" cmpd="sng" algn="ctr">
              <a:solidFill>
                <a:schemeClr val="accent6">
                  <a:lumMod val="75000"/>
                </a:schemeClr>
              </a:solidFill>
              <a:prstDash val="solid"/>
              <a:round/>
              <a:headEnd type="none" w="med" len="med"/>
              <a:tailEnd type="none"/>
            </a:ln>
            <a:effectLst/>
          </p:spPr>
        </p:cxnSp>
        <p:cxnSp>
          <p:nvCxnSpPr>
            <p:cNvPr id="130" name="Straight Arrow Connector 129">
              <a:extLst>
                <a:ext uri="{FF2B5EF4-FFF2-40B4-BE49-F238E27FC236}">
                  <a16:creationId xmlns:a16="http://schemas.microsoft.com/office/drawing/2014/main" id="{E6E76242-BC10-244B-9DB0-A65211FB53B8}"/>
                </a:ext>
              </a:extLst>
            </p:cNvPr>
            <p:cNvCxnSpPr>
              <a:cxnSpLocks/>
            </p:cNvCxnSpPr>
            <p:nvPr/>
          </p:nvCxnSpPr>
          <p:spPr bwMode="auto">
            <a:xfrm flipH="1">
              <a:off x="1920679" y="2291331"/>
              <a:ext cx="581799" cy="0"/>
            </a:xfrm>
            <a:prstGeom prst="straightConnector1">
              <a:avLst/>
            </a:prstGeom>
            <a:solidFill>
              <a:schemeClr val="accent1"/>
            </a:solidFill>
            <a:ln w="34925" cap="flat" cmpd="sng" algn="ctr">
              <a:solidFill>
                <a:schemeClr val="accent6">
                  <a:lumMod val="75000"/>
                </a:schemeClr>
              </a:solidFill>
              <a:prstDash val="solid"/>
              <a:round/>
              <a:headEnd type="none" w="med" len="med"/>
              <a:tailEnd type="none"/>
            </a:ln>
            <a:effectLst/>
          </p:spPr>
        </p:cxnSp>
        <p:cxnSp>
          <p:nvCxnSpPr>
            <p:cNvPr id="131" name="Straight Arrow Connector 130">
              <a:extLst>
                <a:ext uri="{FF2B5EF4-FFF2-40B4-BE49-F238E27FC236}">
                  <a16:creationId xmlns:a16="http://schemas.microsoft.com/office/drawing/2014/main" id="{E851738C-C937-D549-B269-663A1EC26BFB}"/>
                </a:ext>
              </a:extLst>
            </p:cNvPr>
            <p:cNvCxnSpPr>
              <a:cxnSpLocks/>
            </p:cNvCxnSpPr>
            <p:nvPr/>
          </p:nvCxnSpPr>
          <p:spPr bwMode="auto">
            <a:xfrm flipH="1">
              <a:off x="1961421" y="2826705"/>
              <a:ext cx="581799" cy="0"/>
            </a:xfrm>
            <a:prstGeom prst="straightConnector1">
              <a:avLst/>
            </a:prstGeom>
            <a:solidFill>
              <a:schemeClr val="accent1"/>
            </a:solidFill>
            <a:ln w="34925" cap="flat" cmpd="sng" algn="ctr">
              <a:solidFill>
                <a:schemeClr val="accent6">
                  <a:lumMod val="75000"/>
                </a:schemeClr>
              </a:solidFill>
              <a:prstDash val="solid"/>
              <a:round/>
              <a:headEnd type="none" w="med" len="med"/>
              <a:tailEnd type="none"/>
            </a:ln>
            <a:effectLst/>
          </p:spPr>
        </p:cxnSp>
        <p:cxnSp>
          <p:nvCxnSpPr>
            <p:cNvPr id="132" name="Straight Arrow Connector 131">
              <a:extLst>
                <a:ext uri="{FF2B5EF4-FFF2-40B4-BE49-F238E27FC236}">
                  <a16:creationId xmlns:a16="http://schemas.microsoft.com/office/drawing/2014/main" id="{921AF982-CF25-0246-B27F-E5A7687FF1AA}"/>
                </a:ext>
              </a:extLst>
            </p:cNvPr>
            <p:cNvCxnSpPr>
              <a:cxnSpLocks/>
            </p:cNvCxnSpPr>
            <p:nvPr/>
          </p:nvCxnSpPr>
          <p:spPr bwMode="auto">
            <a:xfrm flipH="1">
              <a:off x="1920679" y="2974728"/>
              <a:ext cx="581799" cy="0"/>
            </a:xfrm>
            <a:prstGeom prst="straightConnector1">
              <a:avLst/>
            </a:prstGeom>
            <a:solidFill>
              <a:schemeClr val="accent1"/>
            </a:solidFill>
            <a:ln w="34925" cap="flat" cmpd="sng" algn="ctr">
              <a:solidFill>
                <a:schemeClr val="accent6">
                  <a:lumMod val="75000"/>
                </a:schemeClr>
              </a:solidFill>
              <a:prstDash val="solid"/>
              <a:round/>
              <a:headEnd type="none" w="med" len="med"/>
              <a:tailEnd type="none"/>
            </a:ln>
            <a:effectLst/>
          </p:spPr>
        </p:cxnSp>
        <p:cxnSp>
          <p:nvCxnSpPr>
            <p:cNvPr id="133" name="Straight Arrow Connector 132">
              <a:extLst>
                <a:ext uri="{FF2B5EF4-FFF2-40B4-BE49-F238E27FC236}">
                  <a16:creationId xmlns:a16="http://schemas.microsoft.com/office/drawing/2014/main" id="{20B97652-6044-624D-AD8B-766E7F4742C1}"/>
                </a:ext>
              </a:extLst>
            </p:cNvPr>
            <p:cNvCxnSpPr>
              <a:cxnSpLocks/>
            </p:cNvCxnSpPr>
            <p:nvPr/>
          </p:nvCxnSpPr>
          <p:spPr bwMode="auto">
            <a:xfrm flipH="1">
              <a:off x="1802444" y="3199517"/>
              <a:ext cx="581799" cy="0"/>
            </a:xfrm>
            <a:prstGeom prst="straightConnector1">
              <a:avLst/>
            </a:prstGeom>
            <a:solidFill>
              <a:schemeClr val="accent1"/>
            </a:solidFill>
            <a:ln w="34925" cap="flat" cmpd="sng" algn="ctr">
              <a:solidFill>
                <a:schemeClr val="accent6">
                  <a:lumMod val="75000"/>
                </a:schemeClr>
              </a:solidFill>
              <a:prstDash val="solid"/>
              <a:round/>
              <a:headEnd type="none" w="med" len="med"/>
              <a:tailEnd type="none"/>
            </a:ln>
            <a:effectLst/>
          </p:spPr>
        </p:cxnSp>
        <p:cxnSp>
          <p:nvCxnSpPr>
            <p:cNvPr id="134" name="Straight Arrow Connector 133">
              <a:extLst>
                <a:ext uri="{FF2B5EF4-FFF2-40B4-BE49-F238E27FC236}">
                  <a16:creationId xmlns:a16="http://schemas.microsoft.com/office/drawing/2014/main" id="{5BE3AECA-FE71-0A4C-B17E-09D8B205EF8E}"/>
                </a:ext>
              </a:extLst>
            </p:cNvPr>
            <p:cNvCxnSpPr>
              <a:cxnSpLocks/>
            </p:cNvCxnSpPr>
            <p:nvPr/>
          </p:nvCxnSpPr>
          <p:spPr bwMode="auto">
            <a:xfrm flipH="1">
              <a:off x="1961420" y="2466248"/>
              <a:ext cx="581799" cy="0"/>
            </a:xfrm>
            <a:prstGeom prst="straightConnector1">
              <a:avLst/>
            </a:prstGeom>
            <a:solidFill>
              <a:schemeClr val="accent1"/>
            </a:solidFill>
            <a:ln w="34925" cap="flat" cmpd="sng" algn="ctr">
              <a:solidFill>
                <a:schemeClr val="accent6">
                  <a:lumMod val="75000"/>
                </a:schemeClr>
              </a:solidFill>
              <a:prstDash val="solid"/>
              <a:round/>
              <a:headEnd type="none" w="med" len="med"/>
              <a:tailEnd type="none"/>
            </a:ln>
            <a:effectLst/>
          </p:spPr>
        </p:cxnSp>
        <p:sp>
          <p:nvSpPr>
            <p:cNvPr id="135" name="TextBox 134">
              <a:extLst>
                <a:ext uri="{FF2B5EF4-FFF2-40B4-BE49-F238E27FC236}">
                  <a16:creationId xmlns:a16="http://schemas.microsoft.com/office/drawing/2014/main" id="{000C8A43-4D1C-2B4D-A89D-36205A98DEA6}"/>
                </a:ext>
              </a:extLst>
            </p:cNvPr>
            <p:cNvSpPr txBox="1"/>
            <p:nvPr/>
          </p:nvSpPr>
          <p:spPr>
            <a:xfrm>
              <a:off x="2425945" y="1834599"/>
              <a:ext cx="317955" cy="461665"/>
            </a:xfrm>
            <a:prstGeom prst="rect">
              <a:avLst/>
            </a:prstGeom>
            <a:noFill/>
          </p:spPr>
          <p:txBody>
            <a:bodyPr wrap="square" rtlCol="0">
              <a:spAutoFit/>
            </a:bodyPr>
            <a:lstStyle/>
            <a:p>
              <a:r>
                <a:rPr lang="en-US" dirty="0">
                  <a:solidFill>
                    <a:srgbClr val="002060"/>
                  </a:solidFill>
                </a:rPr>
                <a:t>B</a:t>
              </a:r>
            </a:p>
          </p:txBody>
        </p:sp>
      </p:grpSp>
      <p:sp>
        <p:nvSpPr>
          <p:cNvPr id="144" name="TextBox 143">
            <a:extLst>
              <a:ext uri="{FF2B5EF4-FFF2-40B4-BE49-F238E27FC236}">
                <a16:creationId xmlns:a16="http://schemas.microsoft.com/office/drawing/2014/main" id="{1447E828-EDB2-CB46-BCFB-67E71DB60A4E}"/>
              </a:ext>
            </a:extLst>
          </p:cNvPr>
          <p:cNvSpPr txBox="1"/>
          <p:nvPr/>
        </p:nvSpPr>
        <p:spPr>
          <a:xfrm>
            <a:off x="6177834" y="3713932"/>
            <a:ext cx="1470199" cy="646331"/>
          </a:xfrm>
          <a:prstGeom prst="rect">
            <a:avLst/>
          </a:prstGeom>
          <a:noFill/>
        </p:spPr>
        <p:txBody>
          <a:bodyPr wrap="square" rtlCol="0">
            <a:spAutoFit/>
          </a:bodyPr>
          <a:lstStyle/>
          <a:p>
            <a:r>
              <a:rPr lang="en-US" sz="1800" dirty="0"/>
              <a:t>Tilting the surface</a:t>
            </a:r>
          </a:p>
        </p:txBody>
      </p:sp>
      <p:grpSp>
        <p:nvGrpSpPr>
          <p:cNvPr id="145" name="Group 144">
            <a:extLst>
              <a:ext uri="{FF2B5EF4-FFF2-40B4-BE49-F238E27FC236}">
                <a16:creationId xmlns:a16="http://schemas.microsoft.com/office/drawing/2014/main" id="{D9A9B91B-429B-4A4D-BAFC-947AC7A0E673}"/>
              </a:ext>
            </a:extLst>
          </p:cNvPr>
          <p:cNvGrpSpPr/>
          <p:nvPr/>
        </p:nvGrpSpPr>
        <p:grpSpPr>
          <a:xfrm>
            <a:off x="6676728" y="4293842"/>
            <a:ext cx="1953981" cy="1594398"/>
            <a:chOff x="839172" y="1834599"/>
            <a:chExt cx="1953981" cy="1594398"/>
          </a:xfrm>
        </p:grpSpPr>
        <p:grpSp>
          <p:nvGrpSpPr>
            <p:cNvPr id="146" name="Group 145">
              <a:extLst>
                <a:ext uri="{FF2B5EF4-FFF2-40B4-BE49-F238E27FC236}">
                  <a16:creationId xmlns:a16="http://schemas.microsoft.com/office/drawing/2014/main" id="{68BFDF2B-B070-7B41-93A7-3752B68B1C90}"/>
                </a:ext>
              </a:extLst>
            </p:cNvPr>
            <p:cNvGrpSpPr/>
            <p:nvPr/>
          </p:nvGrpSpPr>
          <p:grpSpPr>
            <a:xfrm>
              <a:off x="839172" y="1872964"/>
              <a:ext cx="1880669" cy="1556033"/>
              <a:chOff x="251087" y="3831134"/>
              <a:chExt cx="2403792" cy="2299144"/>
            </a:xfrm>
          </p:grpSpPr>
          <p:grpSp>
            <p:nvGrpSpPr>
              <p:cNvPr id="160" name="Group 17">
                <a:extLst>
                  <a:ext uri="{FF2B5EF4-FFF2-40B4-BE49-F238E27FC236}">
                    <a16:creationId xmlns:a16="http://schemas.microsoft.com/office/drawing/2014/main" id="{EF802C86-1CB2-BC44-8C07-D210B1E10014}"/>
                  </a:ext>
                </a:extLst>
              </p:cNvPr>
              <p:cNvGrpSpPr>
                <a:grpSpLocks/>
              </p:cNvGrpSpPr>
              <p:nvPr/>
            </p:nvGrpSpPr>
            <p:grpSpPr bwMode="auto">
              <a:xfrm>
                <a:off x="514928" y="4514075"/>
                <a:ext cx="2139951" cy="849313"/>
                <a:chOff x="2546" y="2056"/>
                <a:chExt cx="1348" cy="535"/>
              </a:xfrm>
            </p:grpSpPr>
            <p:sp>
              <p:nvSpPr>
                <p:cNvPr id="164" name="Line 9">
                  <a:extLst>
                    <a:ext uri="{FF2B5EF4-FFF2-40B4-BE49-F238E27FC236}">
                      <a16:creationId xmlns:a16="http://schemas.microsoft.com/office/drawing/2014/main" id="{7C5A0FA5-B16C-EB42-850C-6C8266485761}"/>
                    </a:ext>
                  </a:extLst>
                </p:cNvPr>
                <p:cNvSpPr>
                  <a:spLocks noChangeShapeType="1"/>
                </p:cNvSpPr>
                <p:nvPr/>
              </p:nvSpPr>
              <p:spPr bwMode="auto">
                <a:xfrm>
                  <a:off x="3367" y="2126"/>
                  <a:ext cx="527" cy="0"/>
                </a:xfrm>
                <a:prstGeom prst="line">
                  <a:avLst/>
                </a:prstGeom>
                <a:noFill/>
                <a:ln w="57150">
                  <a:solidFill>
                    <a:schemeClr val="bg1"/>
                  </a:solidFill>
                  <a:round/>
                  <a:headEnd type="triangle" w="med" len="med"/>
                  <a:tailEnd type="triangle" w="med" len="med"/>
                </a:ln>
              </p:spPr>
              <p:txBody>
                <a:bodyPr>
                  <a:prstTxWarp prst="textNoShape">
                    <a:avLst/>
                  </a:prstTxWarp>
                </a:bodyPr>
                <a:lstStyle/>
                <a:p>
                  <a:endParaRPr lang="en-GB">
                    <a:solidFill>
                      <a:srgbClr val="000000"/>
                    </a:solidFill>
                  </a:endParaRPr>
                </a:p>
              </p:txBody>
            </p:sp>
            <p:sp>
              <p:nvSpPr>
                <p:cNvPr id="165" name="Oval 10" descr="Wide upward diagonal">
                  <a:extLst>
                    <a:ext uri="{FF2B5EF4-FFF2-40B4-BE49-F238E27FC236}">
                      <a16:creationId xmlns:a16="http://schemas.microsoft.com/office/drawing/2014/main" id="{BE53D76B-4909-5146-9C7F-3C32025C4504}"/>
                    </a:ext>
                  </a:extLst>
                </p:cNvPr>
                <p:cNvSpPr>
                  <a:spLocks noChangeArrowheads="1"/>
                </p:cNvSpPr>
                <p:nvPr/>
              </p:nvSpPr>
              <p:spPr bwMode="auto">
                <a:xfrm rot="3179035">
                  <a:off x="2787" y="1815"/>
                  <a:ext cx="535" cy="1017"/>
                </a:xfrm>
                <a:prstGeom prst="ellipse">
                  <a:avLst/>
                </a:prstGeom>
                <a:pattFill prst="wdUpDiag">
                  <a:fgClr>
                    <a:schemeClr val="accent1"/>
                  </a:fgClr>
                  <a:bgClr>
                    <a:srgbClr val="FFFFFF"/>
                  </a:bgClr>
                </a:pattFill>
                <a:ln w="19050">
                  <a:solidFill>
                    <a:srgbClr val="FF0000"/>
                  </a:solidFill>
                  <a:round/>
                  <a:headEnd/>
                  <a:tailEnd/>
                </a:ln>
              </p:spPr>
              <p:txBody>
                <a:bodyPr wrap="none" anchor="ctr">
                  <a:prstTxWarp prst="textNoShape">
                    <a:avLst/>
                  </a:prstTxWarp>
                </a:bodyPr>
                <a:lstStyle/>
                <a:p>
                  <a:endParaRPr lang="en-GB" dirty="0">
                    <a:solidFill>
                      <a:srgbClr val="FF0000"/>
                    </a:solidFill>
                  </a:endParaRPr>
                </a:p>
              </p:txBody>
            </p:sp>
          </p:grpSp>
          <p:cxnSp>
            <p:nvCxnSpPr>
              <p:cNvPr id="161" name="Straight Arrow Connector 160">
                <a:extLst>
                  <a:ext uri="{FF2B5EF4-FFF2-40B4-BE49-F238E27FC236}">
                    <a16:creationId xmlns:a16="http://schemas.microsoft.com/office/drawing/2014/main" id="{FA49DAF8-2F7A-B44E-8921-DE82E6CE7B93}"/>
                  </a:ext>
                </a:extLst>
              </p:cNvPr>
              <p:cNvCxnSpPr>
                <a:cxnSpLocks/>
              </p:cNvCxnSpPr>
              <p:nvPr/>
            </p:nvCxnSpPr>
            <p:spPr bwMode="auto">
              <a:xfrm rot="3180000" flipH="1">
                <a:off x="631894" y="4567538"/>
                <a:ext cx="850980" cy="0"/>
              </a:xfrm>
              <a:prstGeom prst="straightConnector1">
                <a:avLst/>
              </a:prstGeom>
              <a:solidFill>
                <a:schemeClr val="accent1"/>
              </a:solidFill>
              <a:ln w="19050" cap="flat" cmpd="sng" algn="ctr">
                <a:solidFill>
                  <a:schemeClr val="tx1"/>
                </a:solidFill>
                <a:prstDash val="solid"/>
                <a:round/>
                <a:headEnd type="none" w="med" len="med"/>
                <a:tailEnd type="arrow"/>
              </a:ln>
              <a:effectLst/>
            </p:spPr>
          </p:cxnSp>
          <p:sp>
            <p:nvSpPr>
              <p:cNvPr id="162" name="TextBox 161">
                <a:extLst>
                  <a:ext uri="{FF2B5EF4-FFF2-40B4-BE49-F238E27FC236}">
                    <a16:creationId xmlns:a16="http://schemas.microsoft.com/office/drawing/2014/main" id="{7971EFFB-2694-184F-A0F2-07D509887EA9}"/>
                  </a:ext>
                </a:extLst>
              </p:cNvPr>
              <p:cNvSpPr txBox="1"/>
              <p:nvPr/>
            </p:nvSpPr>
            <p:spPr>
              <a:xfrm>
                <a:off x="251087" y="3831134"/>
                <a:ext cx="743631" cy="682141"/>
              </a:xfrm>
              <a:prstGeom prst="rect">
                <a:avLst/>
              </a:prstGeom>
              <a:noFill/>
            </p:spPr>
            <p:txBody>
              <a:bodyPr wrap="square" rtlCol="0">
                <a:spAutoFit/>
              </a:bodyPr>
              <a:lstStyle/>
              <a:p>
                <a:r>
                  <a:rPr lang="en-US" dirty="0" err="1"/>
                  <a:t>dS</a:t>
                </a:r>
                <a:endParaRPr lang="en-US" dirty="0"/>
              </a:p>
            </p:txBody>
          </p:sp>
          <p:sp>
            <p:nvSpPr>
              <p:cNvPr id="163" name="TextBox 162">
                <a:extLst>
                  <a:ext uri="{FF2B5EF4-FFF2-40B4-BE49-F238E27FC236}">
                    <a16:creationId xmlns:a16="http://schemas.microsoft.com/office/drawing/2014/main" id="{D83DE565-41C8-2D49-A156-8B2D56C2036E}"/>
                  </a:ext>
                </a:extLst>
              </p:cNvPr>
              <p:cNvSpPr txBox="1"/>
              <p:nvPr/>
            </p:nvSpPr>
            <p:spPr>
              <a:xfrm>
                <a:off x="1491432" y="5668613"/>
                <a:ext cx="406397" cy="461665"/>
              </a:xfrm>
              <a:prstGeom prst="rect">
                <a:avLst/>
              </a:prstGeom>
              <a:noFill/>
            </p:spPr>
            <p:txBody>
              <a:bodyPr wrap="square" rtlCol="0">
                <a:spAutoFit/>
              </a:bodyPr>
              <a:lstStyle/>
              <a:p>
                <a:r>
                  <a:rPr lang="en-US" dirty="0"/>
                  <a:t>C</a:t>
                </a:r>
              </a:p>
            </p:txBody>
          </p:sp>
        </p:grpSp>
        <p:cxnSp>
          <p:nvCxnSpPr>
            <p:cNvPr id="148" name="Straight Arrow Connector 147">
              <a:extLst>
                <a:ext uri="{FF2B5EF4-FFF2-40B4-BE49-F238E27FC236}">
                  <a16:creationId xmlns:a16="http://schemas.microsoft.com/office/drawing/2014/main" id="{D4116678-0AB9-5E4C-9292-4005C757286D}"/>
                </a:ext>
              </a:extLst>
            </p:cNvPr>
            <p:cNvCxnSpPr>
              <a:cxnSpLocks/>
            </p:cNvCxnSpPr>
            <p:nvPr/>
          </p:nvCxnSpPr>
          <p:spPr bwMode="auto">
            <a:xfrm flipH="1">
              <a:off x="1423899" y="2291331"/>
              <a:ext cx="581799" cy="0"/>
            </a:xfrm>
            <a:prstGeom prst="straightConnector1">
              <a:avLst/>
            </a:prstGeom>
            <a:solidFill>
              <a:schemeClr val="accent1"/>
            </a:solidFill>
            <a:ln w="34925" cap="flat" cmpd="sng" algn="ctr">
              <a:solidFill>
                <a:schemeClr val="accent6">
                  <a:lumMod val="75000"/>
                </a:schemeClr>
              </a:solidFill>
              <a:prstDash val="solid"/>
              <a:round/>
              <a:headEnd type="none" w="med" len="med"/>
              <a:tailEnd type="arrow"/>
            </a:ln>
            <a:effectLst/>
          </p:spPr>
        </p:cxnSp>
        <p:cxnSp>
          <p:nvCxnSpPr>
            <p:cNvPr id="149" name="Straight Arrow Connector 148">
              <a:extLst>
                <a:ext uri="{FF2B5EF4-FFF2-40B4-BE49-F238E27FC236}">
                  <a16:creationId xmlns:a16="http://schemas.microsoft.com/office/drawing/2014/main" id="{00D04FD4-876F-B34F-A4FE-EA18DBBC2253}"/>
                </a:ext>
              </a:extLst>
            </p:cNvPr>
            <p:cNvCxnSpPr>
              <a:cxnSpLocks/>
            </p:cNvCxnSpPr>
            <p:nvPr/>
          </p:nvCxnSpPr>
          <p:spPr bwMode="auto">
            <a:xfrm flipH="1">
              <a:off x="906023" y="2498922"/>
              <a:ext cx="581799" cy="0"/>
            </a:xfrm>
            <a:prstGeom prst="straightConnector1">
              <a:avLst/>
            </a:prstGeom>
            <a:solidFill>
              <a:schemeClr val="accent1"/>
            </a:solidFill>
            <a:ln w="34925" cap="flat" cmpd="sng" algn="ctr">
              <a:solidFill>
                <a:schemeClr val="accent6">
                  <a:lumMod val="75000"/>
                </a:schemeClr>
              </a:solidFill>
              <a:prstDash val="solid"/>
              <a:round/>
              <a:headEnd type="none" w="med" len="med"/>
              <a:tailEnd type="arrow"/>
            </a:ln>
            <a:effectLst/>
          </p:spPr>
        </p:cxnSp>
        <p:cxnSp>
          <p:nvCxnSpPr>
            <p:cNvPr id="150" name="Straight Arrow Connector 149">
              <a:extLst>
                <a:ext uri="{FF2B5EF4-FFF2-40B4-BE49-F238E27FC236}">
                  <a16:creationId xmlns:a16="http://schemas.microsoft.com/office/drawing/2014/main" id="{977156DC-42DE-9340-8BFE-8B2FFE7D7BF8}"/>
                </a:ext>
              </a:extLst>
            </p:cNvPr>
            <p:cNvCxnSpPr>
              <a:cxnSpLocks/>
            </p:cNvCxnSpPr>
            <p:nvPr/>
          </p:nvCxnSpPr>
          <p:spPr bwMode="auto">
            <a:xfrm flipH="1">
              <a:off x="899256" y="2772991"/>
              <a:ext cx="581799" cy="0"/>
            </a:xfrm>
            <a:prstGeom prst="straightConnector1">
              <a:avLst/>
            </a:prstGeom>
            <a:solidFill>
              <a:schemeClr val="accent1"/>
            </a:solidFill>
            <a:ln w="34925" cap="flat" cmpd="sng" algn="ctr">
              <a:solidFill>
                <a:schemeClr val="accent6">
                  <a:lumMod val="75000"/>
                </a:schemeClr>
              </a:solidFill>
              <a:prstDash val="solid"/>
              <a:round/>
              <a:headEnd type="none" w="med" len="med"/>
              <a:tailEnd type="arrow"/>
            </a:ln>
            <a:effectLst/>
          </p:spPr>
        </p:cxnSp>
        <p:cxnSp>
          <p:nvCxnSpPr>
            <p:cNvPr id="151" name="Straight Arrow Connector 150">
              <a:extLst>
                <a:ext uri="{FF2B5EF4-FFF2-40B4-BE49-F238E27FC236}">
                  <a16:creationId xmlns:a16="http://schemas.microsoft.com/office/drawing/2014/main" id="{9381ECAF-E46B-8A46-924F-AAF9DEDE6E69}"/>
                </a:ext>
              </a:extLst>
            </p:cNvPr>
            <p:cNvCxnSpPr>
              <a:cxnSpLocks/>
            </p:cNvCxnSpPr>
            <p:nvPr/>
          </p:nvCxnSpPr>
          <p:spPr bwMode="auto">
            <a:xfrm flipH="1">
              <a:off x="959104" y="2972479"/>
              <a:ext cx="581799" cy="0"/>
            </a:xfrm>
            <a:prstGeom prst="straightConnector1">
              <a:avLst/>
            </a:prstGeom>
            <a:solidFill>
              <a:schemeClr val="accent1"/>
            </a:solidFill>
            <a:ln w="34925" cap="flat" cmpd="sng" algn="ctr">
              <a:solidFill>
                <a:schemeClr val="accent6">
                  <a:lumMod val="75000"/>
                </a:schemeClr>
              </a:solidFill>
              <a:prstDash val="solid"/>
              <a:round/>
              <a:headEnd type="none" w="med" len="med"/>
              <a:tailEnd type="arrow"/>
            </a:ln>
            <a:effectLst/>
          </p:spPr>
        </p:cxnSp>
        <p:cxnSp>
          <p:nvCxnSpPr>
            <p:cNvPr id="154" name="Straight Arrow Connector 153">
              <a:extLst>
                <a:ext uri="{FF2B5EF4-FFF2-40B4-BE49-F238E27FC236}">
                  <a16:creationId xmlns:a16="http://schemas.microsoft.com/office/drawing/2014/main" id="{AA0BF24A-22E5-334A-95CC-C9CD6D66FBF3}"/>
                </a:ext>
              </a:extLst>
            </p:cNvPr>
            <p:cNvCxnSpPr>
              <a:cxnSpLocks/>
            </p:cNvCxnSpPr>
            <p:nvPr/>
          </p:nvCxnSpPr>
          <p:spPr bwMode="auto">
            <a:xfrm flipH="1">
              <a:off x="2211354" y="2297061"/>
              <a:ext cx="581799" cy="0"/>
            </a:xfrm>
            <a:prstGeom prst="straightConnector1">
              <a:avLst/>
            </a:prstGeom>
            <a:solidFill>
              <a:schemeClr val="accent1"/>
            </a:solidFill>
            <a:ln w="34925" cap="flat" cmpd="sng" algn="ctr">
              <a:solidFill>
                <a:schemeClr val="accent6">
                  <a:lumMod val="75000"/>
                </a:schemeClr>
              </a:solidFill>
              <a:prstDash val="solid"/>
              <a:round/>
              <a:headEnd type="none" w="med" len="med"/>
              <a:tailEnd type="none"/>
            </a:ln>
            <a:effectLst/>
          </p:spPr>
        </p:cxnSp>
        <p:cxnSp>
          <p:nvCxnSpPr>
            <p:cNvPr id="155" name="Straight Arrow Connector 154">
              <a:extLst>
                <a:ext uri="{FF2B5EF4-FFF2-40B4-BE49-F238E27FC236}">
                  <a16:creationId xmlns:a16="http://schemas.microsoft.com/office/drawing/2014/main" id="{28B20F57-F6A5-3D45-BE1E-883E99FB3B94}"/>
                </a:ext>
              </a:extLst>
            </p:cNvPr>
            <p:cNvCxnSpPr>
              <a:cxnSpLocks/>
            </p:cNvCxnSpPr>
            <p:nvPr/>
          </p:nvCxnSpPr>
          <p:spPr bwMode="auto">
            <a:xfrm flipH="1">
              <a:off x="1955381" y="2784412"/>
              <a:ext cx="581799" cy="0"/>
            </a:xfrm>
            <a:prstGeom prst="straightConnector1">
              <a:avLst/>
            </a:prstGeom>
            <a:solidFill>
              <a:schemeClr val="accent1"/>
            </a:solidFill>
            <a:ln w="34925" cap="flat" cmpd="sng" algn="ctr">
              <a:solidFill>
                <a:schemeClr val="accent6">
                  <a:lumMod val="75000"/>
                </a:schemeClr>
              </a:solidFill>
              <a:prstDash val="solid"/>
              <a:round/>
              <a:headEnd type="none" w="med" len="med"/>
              <a:tailEnd type="none"/>
            </a:ln>
            <a:effectLst/>
          </p:spPr>
        </p:cxnSp>
        <p:cxnSp>
          <p:nvCxnSpPr>
            <p:cNvPr id="156" name="Straight Arrow Connector 155">
              <a:extLst>
                <a:ext uri="{FF2B5EF4-FFF2-40B4-BE49-F238E27FC236}">
                  <a16:creationId xmlns:a16="http://schemas.microsoft.com/office/drawing/2014/main" id="{E1D6BDE3-3065-9349-AAB7-B68DBFE1F9E5}"/>
                </a:ext>
              </a:extLst>
            </p:cNvPr>
            <p:cNvCxnSpPr>
              <a:cxnSpLocks/>
            </p:cNvCxnSpPr>
            <p:nvPr/>
          </p:nvCxnSpPr>
          <p:spPr bwMode="auto">
            <a:xfrm flipH="1">
              <a:off x="1675113" y="2972479"/>
              <a:ext cx="581799" cy="0"/>
            </a:xfrm>
            <a:prstGeom prst="straightConnector1">
              <a:avLst/>
            </a:prstGeom>
            <a:solidFill>
              <a:schemeClr val="accent1"/>
            </a:solidFill>
            <a:ln w="34925" cap="flat" cmpd="sng" algn="ctr">
              <a:solidFill>
                <a:schemeClr val="accent6">
                  <a:lumMod val="75000"/>
                </a:schemeClr>
              </a:solidFill>
              <a:prstDash val="solid"/>
              <a:round/>
              <a:headEnd type="none" w="med" len="med"/>
              <a:tailEnd type="none"/>
            </a:ln>
            <a:effectLst/>
          </p:spPr>
        </p:cxnSp>
        <p:cxnSp>
          <p:nvCxnSpPr>
            <p:cNvPr id="158" name="Straight Arrow Connector 157">
              <a:extLst>
                <a:ext uri="{FF2B5EF4-FFF2-40B4-BE49-F238E27FC236}">
                  <a16:creationId xmlns:a16="http://schemas.microsoft.com/office/drawing/2014/main" id="{776D7055-82E8-DD4B-BAB5-A6B57887F87D}"/>
                </a:ext>
              </a:extLst>
            </p:cNvPr>
            <p:cNvCxnSpPr>
              <a:cxnSpLocks/>
            </p:cNvCxnSpPr>
            <p:nvPr/>
          </p:nvCxnSpPr>
          <p:spPr bwMode="auto">
            <a:xfrm flipH="1">
              <a:off x="2176468" y="2498922"/>
              <a:ext cx="581799" cy="0"/>
            </a:xfrm>
            <a:prstGeom prst="straightConnector1">
              <a:avLst/>
            </a:prstGeom>
            <a:solidFill>
              <a:schemeClr val="accent1"/>
            </a:solidFill>
            <a:ln w="34925" cap="flat" cmpd="sng" algn="ctr">
              <a:solidFill>
                <a:schemeClr val="accent6">
                  <a:lumMod val="75000"/>
                </a:schemeClr>
              </a:solidFill>
              <a:prstDash val="solid"/>
              <a:round/>
              <a:headEnd type="none" w="med" len="med"/>
              <a:tailEnd type="none"/>
            </a:ln>
            <a:effectLst/>
          </p:spPr>
        </p:cxnSp>
        <p:sp>
          <p:nvSpPr>
            <p:cNvPr id="159" name="TextBox 158">
              <a:extLst>
                <a:ext uri="{FF2B5EF4-FFF2-40B4-BE49-F238E27FC236}">
                  <a16:creationId xmlns:a16="http://schemas.microsoft.com/office/drawing/2014/main" id="{547D74A2-2CA6-7B46-BD21-4ACFE84E49A9}"/>
                </a:ext>
              </a:extLst>
            </p:cNvPr>
            <p:cNvSpPr txBox="1"/>
            <p:nvPr/>
          </p:nvSpPr>
          <p:spPr>
            <a:xfrm>
              <a:off x="2425945" y="1834599"/>
              <a:ext cx="317955" cy="461665"/>
            </a:xfrm>
            <a:prstGeom prst="rect">
              <a:avLst/>
            </a:prstGeom>
            <a:noFill/>
          </p:spPr>
          <p:txBody>
            <a:bodyPr wrap="square" rtlCol="0">
              <a:spAutoFit/>
            </a:bodyPr>
            <a:lstStyle/>
            <a:p>
              <a:r>
                <a:rPr lang="en-US" dirty="0">
                  <a:solidFill>
                    <a:srgbClr val="002060"/>
                  </a:solidFill>
                </a:rPr>
                <a:t>B</a:t>
              </a:r>
            </a:p>
          </p:txBody>
        </p:sp>
      </p:grpSp>
      <p:cxnSp>
        <p:nvCxnSpPr>
          <p:cNvPr id="169" name="Straight Arrow Connector 168">
            <a:extLst>
              <a:ext uri="{FF2B5EF4-FFF2-40B4-BE49-F238E27FC236}">
                <a16:creationId xmlns:a16="http://schemas.microsoft.com/office/drawing/2014/main" id="{4CC6C9DB-A7C8-9740-B6F4-7CADB63F66AA}"/>
              </a:ext>
            </a:extLst>
          </p:cNvPr>
          <p:cNvCxnSpPr>
            <a:cxnSpLocks/>
          </p:cNvCxnSpPr>
          <p:nvPr/>
        </p:nvCxnSpPr>
        <p:spPr bwMode="auto">
          <a:xfrm>
            <a:off x="7549421" y="3727630"/>
            <a:ext cx="0" cy="675426"/>
          </a:xfrm>
          <a:prstGeom prst="straightConnector1">
            <a:avLst/>
          </a:prstGeom>
          <a:solidFill>
            <a:schemeClr val="accent1"/>
          </a:solidFill>
          <a:ln w="12700" cap="flat" cmpd="sng" algn="ctr">
            <a:solidFill>
              <a:schemeClr val="tx1"/>
            </a:solidFill>
            <a:prstDash val="solid"/>
            <a:round/>
            <a:headEnd type="none" w="med" len="med"/>
            <a:tailEnd type="triangle"/>
          </a:ln>
          <a:effectLst/>
        </p:spPr>
      </p:cxnSp>
    </p:spTree>
    <p:extLst>
      <p:ext uri="{BB962C8B-B14F-4D97-AF65-F5344CB8AC3E}">
        <p14:creationId xmlns:p14="http://schemas.microsoft.com/office/powerpoint/2010/main" val="297714471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
</file>

<file path=ppt/theme/theme1.xml><?xml version="1.0" encoding="utf-8"?>
<a:theme xmlns:a="http://schemas.openxmlformats.org/drawingml/2006/main" name="Helvetica">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solidFill>
            <a:schemeClr val="tx1"/>
          </a:solidFill>
        </a:ln>
      </a:spPr>
      <a:bodyPr vert="horz" wrap="square" lIns="91440" tIns="45720" rIns="91440" bIns="45720" numCol="1" rtlCol="0"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Helvetica.thmx</Template>
  <TotalTime>27198</TotalTime>
  <Words>2311</Words>
  <Application>Microsoft Macintosh PowerPoint</Application>
  <PresentationFormat>On-screen Show (4:3)</PresentationFormat>
  <Paragraphs>402</Paragraphs>
  <Slides>30</Slides>
  <Notes>30</Notes>
  <HiddenSlides>0</HiddenSlides>
  <MMClips>1</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1</vt:i4>
      </vt:variant>
      <vt:variant>
        <vt:lpstr>Slide Titles</vt:lpstr>
      </vt:variant>
      <vt:variant>
        <vt:i4>30</vt:i4>
      </vt:variant>
    </vt:vector>
  </HeadingPairs>
  <TitlesOfParts>
    <vt:vector size="36" baseType="lpstr">
      <vt:lpstr>Arial</vt:lpstr>
      <vt:lpstr>Baskerville</vt:lpstr>
      <vt:lpstr>Calibri</vt:lpstr>
      <vt:lpstr>Times New Roman</vt:lpstr>
      <vt:lpstr>Helvetica</vt:lpstr>
      <vt:lpstr>Equation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Home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 Slide Title</dc:title>
  <dc:creator>Dr Ron Atkinson</dc:creator>
  <cp:lastModifiedBy>Charlotte Palmer</cp:lastModifiedBy>
  <cp:revision>303</cp:revision>
  <dcterms:created xsi:type="dcterms:W3CDTF">2015-01-31T18:10:10Z</dcterms:created>
  <dcterms:modified xsi:type="dcterms:W3CDTF">2022-02-14T14:04:29Z</dcterms:modified>
</cp:coreProperties>
</file>